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6" r:id="rId7"/>
    <p:sldId id="260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A15448-5A96-4E66-98B4-6190700520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C495E3-144E-4318-A7AB-8473EECCCF03}">
      <dgm:prSet phldrT="[Текст]"/>
      <dgm:spPr/>
      <dgm:t>
        <a:bodyPr/>
        <a:lstStyle/>
        <a:p>
          <a:r>
            <a:rPr lang="ru-RU" dirty="0" smtClean="0"/>
            <a:t>1 шаг</a:t>
          </a:r>
          <a:endParaRPr lang="ru-RU" dirty="0"/>
        </a:p>
      </dgm:t>
    </dgm:pt>
    <dgm:pt modelId="{8D7D0014-2BFC-4072-8074-6631BED70E16}" type="parTrans" cxnId="{E7EC7D73-013A-47DE-91CD-74D808DDC7FD}">
      <dgm:prSet/>
      <dgm:spPr/>
      <dgm:t>
        <a:bodyPr/>
        <a:lstStyle/>
        <a:p>
          <a:endParaRPr lang="ru-RU"/>
        </a:p>
      </dgm:t>
    </dgm:pt>
    <dgm:pt modelId="{8F0CF74D-9178-4719-997F-676108BEDCBB}" type="sibTrans" cxnId="{E7EC7D73-013A-47DE-91CD-74D808DDC7FD}">
      <dgm:prSet/>
      <dgm:spPr/>
      <dgm:t>
        <a:bodyPr/>
        <a:lstStyle/>
        <a:p>
          <a:endParaRPr lang="ru-RU"/>
        </a:p>
      </dgm:t>
    </dgm:pt>
    <dgm:pt modelId="{1B14D9CB-35B1-4F93-BBB0-7CFCA05E46D6}">
      <dgm:prSet phldrT="[Текст]"/>
      <dgm:spPr/>
      <dgm:t>
        <a:bodyPr/>
        <a:lstStyle/>
        <a:p>
          <a:pPr algn="l"/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Обсудить и выбрать формат дистанционного взаимодействия с педагогом и Учреждением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1825B50-F7BD-4F50-A0E4-A7A887FED342}" type="parTrans" cxnId="{04270EE9-CB49-4026-8844-47E498E40EC1}">
      <dgm:prSet/>
      <dgm:spPr/>
      <dgm:t>
        <a:bodyPr/>
        <a:lstStyle/>
        <a:p>
          <a:endParaRPr lang="ru-RU"/>
        </a:p>
      </dgm:t>
    </dgm:pt>
    <dgm:pt modelId="{D4C641A2-1E30-44D1-8316-3D192DFDA450}" type="sibTrans" cxnId="{04270EE9-CB49-4026-8844-47E498E40EC1}">
      <dgm:prSet/>
      <dgm:spPr/>
      <dgm:t>
        <a:bodyPr/>
        <a:lstStyle/>
        <a:p>
          <a:endParaRPr lang="ru-RU"/>
        </a:p>
      </dgm:t>
    </dgm:pt>
    <dgm:pt modelId="{A8EED03B-0875-4094-A057-72FB9FD94124}">
      <dgm:prSet phldrT="[Текст]"/>
      <dgm:spPr/>
      <dgm:t>
        <a:bodyPr/>
        <a:lstStyle/>
        <a:p>
          <a:r>
            <a:rPr lang="ru-RU" dirty="0" smtClean="0"/>
            <a:t>2 шаг</a:t>
          </a:r>
          <a:endParaRPr lang="ru-RU" dirty="0"/>
        </a:p>
      </dgm:t>
    </dgm:pt>
    <dgm:pt modelId="{519A5F73-F63C-4C27-B44B-9C1B26B714C9}" type="parTrans" cxnId="{5C5B56CA-3B99-4B9A-BF51-0AE1DDEC8218}">
      <dgm:prSet/>
      <dgm:spPr/>
      <dgm:t>
        <a:bodyPr/>
        <a:lstStyle/>
        <a:p>
          <a:endParaRPr lang="ru-RU"/>
        </a:p>
      </dgm:t>
    </dgm:pt>
    <dgm:pt modelId="{B00A8836-38EE-4BBF-A8F3-4E6E8D90468A}" type="sibTrans" cxnId="{5C5B56CA-3B99-4B9A-BF51-0AE1DDEC8218}">
      <dgm:prSet/>
      <dgm:spPr/>
      <dgm:t>
        <a:bodyPr/>
        <a:lstStyle/>
        <a:p>
          <a:endParaRPr lang="ru-RU"/>
        </a:p>
      </dgm:t>
    </dgm:pt>
    <dgm:pt modelId="{88FB3C33-48FF-42B5-A9F4-6494D0273F8E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Для того, чтобы обучение с применением дистанционных образовательных технологий было эффективным, необходимо организовать </a:t>
          </a:r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ОБРАТНУЮ СВЯЗЬ</a:t>
          </a:r>
          <a:r>
            <a: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.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Самый удобный вариант – создать чаты с педагогами в популярных </a:t>
          </a:r>
          <a:r>
            <a:rPr lang="ru-RU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мессенджерах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или социальных сетях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92834029-8ED5-4059-8F8E-FE3629496DA3}" type="parTrans" cxnId="{3C0BC27A-11B4-4D91-A0D2-2A3D6D0DB61E}">
      <dgm:prSet/>
      <dgm:spPr/>
      <dgm:t>
        <a:bodyPr/>
        <a:lstStyle/>
        <a:p>
          <a:endParaRPr lang="ru-RU"/>
        </a:p>
      </dgm:t>
    </dgm:pt>
    <dgm:pt modelId="{7215217B-AB1B-4532-BF1F-D703DCF9F95B}" type="sibTrans" cxnId="{3C0BC27A-11B4-4D91-A0D2-2A3D6D0DB61E}">
      <dgm:prSet/>
      <dgm:spPr/>
      <dgm:t>
        <a:bodyPr/>
        <a:lstStyle/>
        <a:p>
          <a:endParaRPr lang="ru-RU"/>
        </a:p>
      </dgm:t>
    </dgm:pt>
    <dgm:pt modelId="{61AF73B9-D1FE-41AA-9B71-5F54487EDF89}">
      <dgm:prSet phldrT="[Текст]"/>
      <dgm:spPr/>
      <dgm:t>
        <a:bodyPr/>
        <a:lstStyle/>
        <a:p>
          <a:r>
            <a:rPr lang="ru-RU" smtClean="0"/>
            <a:t>3 шаг</a:t>
          </a:r>
          <a:endParaRPr lang="ru-RU" dirty="0"/>
        </a:p>
      </dgm:t>
    </dgm:pt>
    <dgm:pt modelId="{36764ABE-C4C9-40D0-BE5E-3E7E5CEA522D}" type="parTrans" cxnId="{EA66C9B3-C793-4D6B-B921-EC231B45C71B}">
      <dgm:prSet/>
      <dgm:spPr/>
      <dgm:t>
        <a:bodyPr/>
        <a:lstStyle/>
        <a:p>
          <a:endParaRPr lang="ru-RU"/>
        </a:p>
      </dgm:t>
    </dgm:pt>
    <dgm:pt modelId="{F62E2843-6DFE-4488-9F0C-E4F227EEEA66}" type="sibTrans" cxnId="{EA66C9B3-C793-4D6B-B921-EC231B45C71B}">
      <dgm:prSet/>
      <dgm:spPr/>
      <dgm:t>
        <a:bodyPr/>
        <a:lstStyle/>
        <a:p>
          <a:endParaRPr lang="ru-RU"/>
        </a:p>
      </dgm:t>
    </dgm:pt>
    <dgm:pt modelId="{EE920B55-A6EE-4B04-9627-3E61731AAEF2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+7 800 200 91 85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AF01C6E-995F-4257-8604-8251A60B5B8F}" type="parTrans" cxnId="{3CBA8406-EFAC-4CF9-8062-1FEF26077FD3}">
      <dgm:prSet/>
      <dgm:spPr/>
      <dgm:t>
        <a:bodyPr/>
        <a:lstStyle/>
        <a:p>
          <a:endParaRPr lang="ru-RU"/>
        </a:p>
      </dgm:t>
    </dgm:pt>
    <dgm:pt modelId="{E74599D0-1F2C-4C7E-A623-405970D06B9D}" type="sibTrans" cxnId="{3CBA8406-EFAC-4CF9-8062-1FEF26077FD3}">
      <dgm:prSet/>
      <dgm:spPr/>
      <dgm:t>
        <a:bodyPr/>
        <a:lstStyle/>
        <a:p>
          <a:endParaRPr lang="ru-RU"/>
        </a:p>
      </dgm:t>
    </dgm:pt>
    <dgm:pt modelId="{06B2179A-33C5-4BF8-89A0-21938D65DFC7}">
      <dgm:prSet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При возникновении вопросов или проблем, связанных с использованием дистанционных образовательных технологий, Вы всегда можете позвонить на горячую линию для родителей и педагогов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3046428-1E8E-4736-BF21-D73C8B4E019D}" type="sibTrans" cxnId="{3A41A074-8501-48E9-B200-D0E7ECE83311}">
      <dgm:prSet/>
      <dgm:spPr/>
      <dgm:t>
        <a:bodyPr/>
        <a:lstStyle/>
        <a:p>
          <a:endParaRPr lang="ru-RU"/>
        </a:p>
      </dgm:t>
    </dgm:pt>
    <dgm:pt modelId="{8318A41C-4B28-40A4-8C40-C1C8A164B67C}" type="parTrans" cxnId="{3A41A074-8501-48E9-B200-D0E7ECE83311}">
      <dgm:prSet/>
      <dgm:spPr/>
      <dgm:t>
        <a:bodyPr/>
        <a:lstStyle/>
        <a:p>
          <a:endParaRPr lang="ru-RU"/>
        </a:p>
      </dgm:t>
    </dgm:pt>
    <dgm:pt modelId="{AFFF7287-8C18-472C-A89B-900E2691FA2D}" type="pres">
      <dgm:prSet presAssocID="{79A15448-5A96-4E66-98B4-6190700520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F18C1D-E9C1-4605-8889-EDD4D7A5F5DF}" type="pres">
      <dgm:prSet presAssocID="{4EC495E3-144E-4318-A7AB-8473EECCCF03}" presName="composite" presStyleCnt="0"/>
      <dgm:spPr/>
    </dgm:pt>
    <dgm:pt modelId="{73E1D7F2-059E-4F2F-87F6-94F660A73AA0}" type="pres">
      <dgm:prSet presAssocID="{4EC495E3-144E-4318-A7AB-8473EECCCF0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4C503-4E4D-4DE0-97D1-7A1B3A78140D}" type="pres">
      <dgm:prSet presAssocID="{4EC495E3-144E-4318-A7AB-8473EECCCF03}" presName="descendantText" presStyleLbl="alignAcc1" presStyleIdx="0" presStyleCnt="3" custScaleY="117398" custLinFactNeighborX="-143" custLinFactNeighborY="1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069F7F-895F-4492-B459-3D6C93870EFB}" type="pres">
      <dgm:prSet presAssocID="{8F0CF74D-9178-4719-997F-676108BEDCBB}" presName="sp" presStyleCnt="0"/>
      <dgm:spPr/>
    </dgm:pt>
    <dgm:pt modelId="{969A5C85-74E3-44AE-971D-3220BAB941A7}" type="pres">
      <dgm:prSet presAssocID="{A8EED03B-0875-4094-A057-72FB9FD94124}" presName="composite" presStyleCnt="0"/>
      <dgm:spPr/>
    </dgm:pt>
    <dgm:pt modelId="{DECD30BF-8AC5-4407-B01D-5FC621D988B8}" type="pres">
      <dgm:prSet presAssocID="{A8EED03B-0875-4094-A057-72FB9FD941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42E17-69AE-45ED-80FE-757807F8EC18}" type="pres">
      <dgm:prSet presAssocID="{A8EED03B-0875-4094-A057-72FB9FD9412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D425E-6DB6-46AF-8E2F-AAB1F7BA4CF3}" type="pres">
      <dgm:prSet presAssocID="{B00A8836-38EE-4BBF-A8F3-4E6E8D90468A}" presName="sp" presStyleCnt="0"/>
      <dgm:spPr/>
    </dgm:pt>
    <dgm:pt modelId="{B9240603-4D3B-4A3F-9623-120312832BAC}" type="pres">
      <dgm:prSet presAssocID="{61AF73B9-D1FE-41AA-9B71-5F54487EDF89}" presName="composite" presStyleCnt="0"/>
      <dgm:spPr/>
    </dgm:pt>
    <dgm:pt modelId="{5582114C-70EE-4D9C-A390-09F8FF8CD6AD}" type="pres">
      <dgm:prSet presAssocID="{61AF73B9-D1FE-41AA-9B71-5F54487EDF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DA7B3-272F-4385-809D-344B4FD11A47}" type="pres">
      <dgm:prSet presAssocID="{61AF73B9-D1FE-41AA-9B71-5F54487EDF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12ACED-6E21-4FC9-AD58-723723830E70}" type="presOf" srcId="{4EC495E3-144E-4318-A7AB-8473EECCCF03}" destId="{73E1D7F2-059E-4F2F-87F6-94F660A73AA0}" srcOrd="0" destOrd="0" presId="urn:microsoft.com/office/officeart/2005/8/layout/chevron2"/>
    <dgm:cxn modelId="{3A41A074-8501-48E9-B200-D0E7ECE83311}" srcId="{61AF73B9-D1FE-41AA-9B71-5F54487EDF89}" destId="{06B2179A-33C5-4BF8-89A0-21938D65DFC7}" srcOrd="0" destOrd="0" parTransId="{8318A41C-4B28-40A4-8C40-C1C8A164B67C}" sibTransId="{83046428-1E8E-4736-BF21-D73C8B4E019D}"/>
    <dgm:cxn modelId="{E7EC7D73-013A-47DE-91CD-74D808DDC7FD}" srcId="{79A15448-5A96-4E66-98B4-619070052019}" destId="{4EC495E3-144E-4318-A7AB-8473EECCCF03}" srcOrd="0" destOrd="0" parTransId="{8D7D0014-2BFC-4072-8074-6631BED70E16}" sibTransId="{8F0CF74D-9178-4719-997F-676108BEDCBB}"/>
    <dgm:cxn modelId="{B0FF482E-85DA-45E4-BFF0-D97F263358DC}" type="presOf" srcId="{61AF73B9-D1FE-41AA-9B71-5F54487EDF89}" destId="{5582114C-70EE-4D9C-A390-09F8FF8CD6AD}" srcOrd="0" destOrd="0" presId="urn:microsoft.com/office/officeart/2005/8/layout/chevron2"/>
    <dgm:cxn modelId="{3CBA8406-EFAC-4CF9-8062-1FEF26077FD3}" srcId="{61AF73B9-D1FE-41AA-9B71-5F54487EDF89}" destId="{EE920B55-A6EE-4B04-9627-3E61731AAEF2}" srcOrd="1" destOrd="0" parTransId="{8AF01C6E-995F-4257-8604-8251A60B5B8F}" sibTransId="{E74599D0-1F2C-4C7E-A623-405970D06B9D}"/>
    <dgm:cxn modelId="{EA66C9B3-C793-4D6B-B921-EC231B45C71B}" srcId="{79A15448-5A96-4E66-98B4-619070052019}" destId="{61AF73B9-D1FE-41AA-9B71-5F54487EDF89}" srcOrd="2" destOrd="0" parTransId="{36764ABE-C4C9-40D0-BE5E-3E7E5CEA522D}" sibTransId="{F62E2843-6DFE-4488-9F0C-E4F227EEEA66}"/>
    <dgm:cxn modelId="{3C0BC27A-11B4-4D91-A0D2-2A3D6D0DB61E}" srcId="{A8EED03B-0875-4094-A057-72FB9FD94124}" destId="{88FB3C33-48FF-42B5-A9F4-6494D0273F8E}" srcOrd="0" destOrd="0" parTransId="{92834029-8ED5-4059-8F8E-FE3629496DA3}" sibTransId="{7215217B-AB1B-4532-BF1F-D703DCF9F95B}"/>
    <dgm:cxn modelId="{D8567CD8-6983-4108-AF2C-B9D82E8C3AEC}" type="presOf" srcId="{88FB3C33-48FF-42B5-A9F4-6494D0273F8E}" destId="{AA442E17-69AE-45ED-80FE-757807F8EC18}" srcOrd="0" destOrd="0" presId="urn:microsoft.com/office/officeart/2005/8/layout/chevron2"/>
    <dgm:cxn modelId="{5C5B56CA-3B99-4B9A-BF51-0AE1DDEC8218}" srcId="{79A15448-5A96-4E66-98B4-619070052019}" destId="{A8EED03B-0875-4094-A057-72FB9FD94124}" srcOrd="1" destOrd="0" parTransId="{519A5F73-F63C-4C27-B44B-9C1B26B714C9}" sibTransId="{B00A8836-38EE-4BBF-A8F3-4E6E8D90468A}"/>
    <dgm:cxn modelId="{04270EE9-CB49-4026-8844-47E498E40EC1}" srcId="{4EC495E3-144E-4318-A7AB-8473EECCCF03}" destId="{1B14D9CB-35B1-4F93-BBB0-7CFCA05E46D6}" srcOrd="0" destOrd="0" parTransId="{C1825B50-F7BD-4F50-A0E4-A7A887FED342}" sibTransId="{D4C641A2-1E30-44D1-8316-3D192DFDA450}"/>
    <dgm:cxn modelId="{9E9236C9-44F0-40AD-804E-FE4AC1C626C7}" type="presOf" srcId="{06B2179A-33C5-4BF8-89A0-21938D65DFC7}" destId="{E1FDA7B3-272F-4385-809D-344B4FD11A47}" srcOrd="0" destOrd="0" presId="urn:microsoft.com/office/officeart/2005/8/layout/chevron2"/>
    <dgm:cxn modelId="{C4047622-8A42-46AD-8565-D0E482B2606A}" type="presOf" srcId="{EE920B55-A6EE-4B04-9627-3E61731AAEF2}" destId="{E1FDA7B3-272F-4385-809D-344B4FD11A47}" srcOrd="0" destOrd="1" presId="urn:microsoft.com/office/officeart/2005/8/layout/chevron2"/>
    <dgm:cxn modelId="{0B1BDA94-4663-410F-AD49-17B335DB8817}" type="presOf" srcId="{1B14D9CB-35B1-4F93-BBB0-7CFCA05E46D6}" destId="{6A74C503-4E4D-4DE0-97D1-7A1B3A78140D}" srcOrd="0" destOrd="0" presId="urn:microsoft.com/office/officeart/2005/8/layout/chevron2"/>
    <dgm:cxn modelId="{889B99E2-C047-4AE4-AA34-79E4D9ADC3FF}" type="presOf" srcId="{79A15448-5A96-4E66-98B4-619070052019}" destId="{AFFF7287-8C18-472C-A89B-900E2691FA2D}" srcOrd="0" destOrd="0" presId="urn:microsoft.com/office/officeart/2005/8/layout/chevron2"/>
    <dgm:cxn modelId="{80F33AAB-FFFD-4350-BBFE-E88D197D9F7A}" type="presOf" srcId="{A8EED03B-0875-4094-A057-72FB9FD94124}" destId="{DECD30BF-8AC5-4407-B01D-5FC621D988B8}" srcOrd="0" destOrd="0" presId="urn:microsoft.com/office/officeart/2005/8/layout/chevron2"/>
    <dgm:cxn modelId="{0F01EE32-70B2-48CE-8AD8-8AE5954CAABA}" type="presParOf" srcId="{AFFF7287-8C18-472C-A89B-900E2691FA2D}" destId="{21F18C1D-E9C1-4605-8889-EDD4D7A5F5DF}" srcOrd="0" destOrd="0" presId="urn:microsoft.com/office/officeart/2005/8/layout/chevron2"/>
    <dgm:cxn modelId="{7001DB4D-83DE-4959-815B-CED2C3158577}" type="presParOf" srcId="{21F18C1D-E9C1-4605-8889-EDD4D7A5F5DF}" destId="{73E1D7F2-059E-4F2F-87F6-94F660A73AA0}" srcOrd="0" destOrd="0" presId="urn:microsoft.com/office/officeart/2005/8/layout/chevron2"/>
    <dgm:cxn modelId="{37F7FD54-DE91-4AA1-93CB-8719E200D126}" type="presParOf" srcId="{21F18C1D-E9C1-4605-8889-EDD4D7A5F5DF}" destId="{6A74C503-4E4D-4DE0-97D1-7A1B3A78140D}" srcOrd="1" destOrd="0" presId="urn:microsoft.com/office/officeart/2005/8/layout/chevron2"/>
    <dgm:cxn modelId="{C62A3C33-7B1A-4F5A-BDA7-9A02B7A18258}" type="presParOf" srcId="{AFFF7287-8C18-472C-A89B-900E2691FA2D}" destId="{18069F7F-895F-4492-B459-3D6C93870EFB}" srcOrd="1" destOrd="0" presId="urn:microsoft.com/office/officeart/2005/8/layout/chevron2"/>
    <dgm:cxn modelId="{B726BCB4-C39B-47AE-8BEE-FC78350D3493}" type="presParOf" srcId="{AFFF7287-8C18-472C-A89B-900E2691FA2D}" destId="{969A5C85-74E3-44AE-971D-3220BAB941A7}" srcOrd="2" destOrd="0" presId="urn:microsoft.com/office/officeart/2005/8/layout/chevron2"/>
    <dgm:cxn modelId="{774362D9-25A8-4685-BAAA-93A11D088BFC}" type="presParOf" srcId="{969A5C85-74E3-44AE-971D-3220BAB941A7}" destId="{DECD30BF-8AC5-4407-B01D-5FC621D988B8}" srcOrd="0" destOrd="0" presId="urn:microsoft.com/office/officeart/2005/8/layout/chevron2"/>
    <dgm:cxn modelId="{89D65DA1-7D06-4E43-B2BC-A74C5E18C902}" type="presParOf" srcId="{969A5C85-74E3-44AE-971D-3220BAB941A7}" destId="{AA442E17-69AE-45ED-80FE-757807F8EC18}" srcOrd="1" destOrd="0" presId="urn:microsoft.com/office/officeart/2005/8/layout/chevron2"/>
    <dgm:cxn modelId="{EA49E03B-3FE5-46B8-BC58-6696475C3B61}" type="presParOf" srcId="{AFFF7287-8C18-472C-A89B-900E2691FA2D}" destId="{A19D425E-6DB6-46AF-8E2F-AAB1F7BA4CF3}" srcOrd="3" destOrd="0" presId="urn:microsoft.com/office/officeart/2005/8/layout/chevron2"/>
    <dgm:cxn modelId="{48778423-602F-411C-81D5-87122109129F}" type="presParOf" srcId="{AFFF7287-8C18-472C-A89B-900E2691FA2D}" destId="{B9240603-4D3B-4A3F-9623-120312832BAC}" srcOrd="4" destOrd="0" presId="urn:microsoft.com/office/officeart/2005/8/layout/chevron2"/>
    <dgm:cxn modelId="{70ACB3E8-56B8-463E-8BF9-06A9393C988F}" type="presParOf" srcId="{B9240603-4D3B-4A3F-9623-120312832BAC}" destId="{5582114C-70EE-4D9C-A390-09F8FF8CD6AD}" srcOrd="0" destOrd="0" presId="urn:microsoft.com/office/officeart/2005/8/layout/chevron2"/>
    <dgm:cxn modelId="{47A3DD2D-290D-401C-839C-A28C26268233}" type="presParOf" srcId="{B9240603-4D3B-4A3F-9623-120312832BAC}" destId="{E1FDA7B3-272F-4385-809D-344B4FD11A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992FA-DC11-4F77-9A0E-615CEF408A04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0DBBCA-7F2C-401F-B952-42BBD35092DF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Личные </a:t>
          </a:r>
          <a:r>
            <a:rPr lang="ru-RU" sz="18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блоги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педагогов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EC4971A3-4309-4220-A2D0-8D1B1C2F8711}" type="parTrans" cxnId="{EA31BD5D-5F4E-418E-BCF1-398A9CA0214B}">
      <dgm:prSet/>
      <dgm:spPr/>
      <dgm:t>
        <a:bodyPr/>
        <a:lstStyle/>
        <a:p>
          <a:endParaRPr lang="ru-RU"/>
        </a:p>
      </dgm:t>
    </dgm:pt>
    <dgm:pt modelId="{EE147C89-2CDC-4EEC-ABA0-8B68453592E5}" type="sibTrans" cxnId="{EA31BD5D-5F4E-418E-BCF1-398A9CA0214B}">
      <dgm:prSet/>
      <dgm:spPr/>
      <dgm:t>
        <a:bodyPr/>
        <a:lstStyle/>
        <a:p>
          <a:endParaRPr lang="ru-RU"/>
        </a:p>
      </dgm:t>
    </dgm:pt>
    <dgm:pt modelId="{4627AD4F-516F-4D71-B032-0FCAA4457917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Электронная </a:t>
          </a:r>
        </a:p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почта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923CAD47-1AF6-4B61-A6AB-BBDACE65836D}" type="parTrans" cxnId="{7347264E-5BAF-4FB9-B3EE-A24F665B1B96}">
      <dgm:prSet/>
      <dgm:spPr/>
      <dgm:t>
        <a:bodyPr/>
        <a:lstStyle/>
        <a:p>
          <a:endParaRPr lang="ru-RU"/>
        </a:p>
      </dgm:t>
    </dgm:pt>
    <dgm:pt modelId="{E8D5A4E2-AEC2-4721-9FD7-C8CFF02EC0F1}" type="sibTrans" cxnId="{7347264E-5BAF-4FB9-B3EE-A24F665B1B96}">
      <dgm:prSet/>
      <dgm:spPr/>
      <dgm:t>
        <a:bodyPr/>
        <a:lstStyle/>
        <a:p>
          <a:endParaRPr lang="ru-RU"/>
        </a:p>
      </dgm:t>
    </dgm:pt>
    <dgm:pt modelId="{ACC6CA2D-2894-4430-85DC-BE62C60DFCFE}">
      <dgm:prSet phldrT="[Текст]" custT="1"/>
      <dgm:spPr/>
      <dgm:t>
        <a:bodyPr/>
        <a:lstStyle/>
        <a:p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Чаты (в т.ч. и видео) в </a:t>
          </a:r>
          <a:r>
            <a:rPr lang="ru-RU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мессенджерах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(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r>
            <a:rPr lang="en-U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Viber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, Skype, </a:t>
          </a:r>
          <a:r>
            <a:rPr lang="en-US" sz="1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WhatsApp</a:t>
          </a:r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BE5F6921-4A10-4CB2-A5A0-34E6B47591FC}" type="parTrans" cxnId="{D8D2E4A1-7F9C-442C-AD95-28D879677F37}">
      <dgm:prSet/>
      <dgm:spPr/>
      <dgm:t>
        <a:bodyPr/>
        <a:lstStyle/>
        <a:p>
          <a:endParaRPr lang="ru-RU"/>
        </a:p>
      </dgm:t>
    </dgm:pt>
    <dgm:pt modelId="{DCD6730B-DC10-49CF-A624-8ED341CADC2F}" type="sibTrans" cxnId="{D8D2E4A1-7F9C-442C-AD95-28D879677F37}">
      <dgm:prSet/>
      <dgm:spPr/>
      <dgm:t>
        <a:bodyPr/>
        <a:lstStyle/>
        <a:p>
          <a:endParaRPr lang="ru-RU"/>
        </a:p>
      </dgm:t>
    </dgm:pt>
    <dgm:pt modelId="{41487CEA-084F-4DB8-91D5-DE0C148B43F6}">
      <dgm:prSet phldrT="[Текст]" custT="1"/>
      <dgm:spPr/>
      <dgm:t>
        <a:bodyPr/>
        <a:lstStyle/>
        <a:p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Онлайн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– чаты в </a:t>
          </a:r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социальных 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сетях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8E2675AC-B117-4C34-8A45-E7B25C6B7FAB}" type="parTrans" cxnId="{16BD3CDA-C90D-46D0-B813-5E8BB078863E}">
      <dgm:prSet/>
      <dgm:spPr/>
      <dgm:t>
        <a:bodyPr/>
        <a:lstStyle/>
        <a:p>
          <a:endParaRPr lang="ru-RU"/>
        </a:p>
      </dgm:t>
    </dgm:pt>
    <dgm:pt modelId="{3DE0578F-60D9-44B6-831A-05DE5412E8A4}" type="sibTrans" cxnId="{16BD3CDA-C90D-46D0-B813-5E8BB078863E}">
      <dgm:prSet/>
      <dgm:spPr/>
      <dgm:t>
        <a:bodyPr/>
        <a:lstStyle/>
        <a:p>
          <a:endParaRPr lang="ru-RU"/>
        </a:p>
      </dgm:t>
    </dgm:pt>
    <dgm:pt modelId="{E1784EED-FB9C-49A5-BFCC-B4B1D92D91E6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Телефонная</a:t>
          </a:r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связь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2B76EF2F-FA86-498C-ACE7-FD83BBFEB9B8}" type="parTrans" cxnId="{5A3AA428-3D20-45AC-A6E8-7F0B96825259}">
      <dgm:prSet/>
      <dgm:spPr/>
      <dgm:t>
        <a:bodyPr/>
        <a:lstStyle/>
        <a:p>
          <a:endParaRPr lang="ru-RU"/>
        </a:p>
      </dgm:t>
    </dgm:pt>
    <dgm:pt modelId="{11AD7F2D-ED99-4FAB-8B1C-B158D89DB79D}" type="sibTrans" cxnId="{5A3AA428-3D20-45AC-A6E8-7F0B96825259}">
      <dgm:prSet/>
      <dgm:spPr/>
      <dgm:t>
        <a:bodyPr/>
        <a:lstStyle/>
        <a:p>
          <a:endParaRPr lang="ru-RU"/>
        </a:p>
      </dgm:t>
    </dgm:pt>
    <dgm:pt modelId="{EE006540-5FE6-463B-9600-57212B11E6BA}" type="pres">
      <dgm:prSet presAssocID="{BF8992FA-DC11-4F77-9A0E-615CEF408A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0560CE-746E-427F-9843-3AE67D0A315D}" type="pres">
      <dgm:prSet presAssocID="{8C0DBBCA-7F2C-401F-B952-42BBD35092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078585-D1AA-4574-A63F-59D8B3D64A41}" type="pres">
      <dgm:prSet presAssocID="{EE147C89-2CDC-4EEC-ABA0-8B68453592E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0C19A6BA-DA53-446D-9659-5913D6EC66B6}" type="pres">
      <dgm:prSet presAssocID="{EE147C89-2CDC-4EEC-ABA0-8B68453592E5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80A866B-9157-48F7-8521-DE6FC2AC2628}" type="pres">
      <dgm:prSet presAssocID="{4627AD4F-516F-4D71-B032-0FCAA445791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753757-5F4D-44B7-8115-1713CC4B7D9A}" type="pres">
      <dgm:prSet presAssocID="{E8D5A4E2-AEC2-4721-9FD7-C8CFF02EC0F1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8C055BC-F4FF-4F41-AEDF-1A1C00ECABD6}" type="pres">
      <dgm:prSet presAssocID="{E8D5A4E2-AEC2-4721-9FD7-C8CFF02EC0F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2A20470-E1D1-4B11-8F1F-FBA9131E4FE8}" type="pres">
      <dgm:prSet presAssocID="{ACC6CA2D-2894-4430-85DC-BE62C60DFCFE}" presName="node" presStyleLbl="node1" presStyleIdx="2" presStyleCnt="5" custScaleX="114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7F533D-4ED5-4372-910C-CEB5916DBBC4}" type="pres">
      <dgm:prSet presAssocID="{DCD6730B-DC10-49CF-A624-8ED341CADC2F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9C58CF2-9FD9-4EAA-B0CE-1CAEF00485B6}" type="pres">
      <dgm:prSet presAssocID="{DCD6730B-DC10-49CF-A624-8ED341CADC2F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6F079DA2-7079-46AE-A749-5271C62D2005}" type="pres">
      <dgm:prSet presAssocID="{41487CEA-084F-4DB8-91D5-DE0C148B43F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99931-73E7-43AF-A18F-A27867FBEB31}" type="pres">
      <dgm:prSet presAssocID="{3DE0578F-60D9-44B6-831A-05DE5412E8A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FD98444-EB69-4E85-9F36-1D790BCA50CB}" type="pres">
      <dgm:prSet presAssocID="{3DE0578F-60D9-44B6-831A-05DE5412E8A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FF8F2F9-A084-49EA-A5EF-8266D40938A7}" type="pres">
      <dgm:prSet presAssocID="{E1784EED-FB9C-49A5-BFCC-B4B1D92D91E6}" presName="node" presStyleLbl="node1" presStyleIdx="4" presStyleCnt="5" custScaleX="111637" custScaleY="104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680B7-3FA6-4111-8849-7D9E16C36E0C}" type="pres">
      <dgm:prSet presAssocID="{11AD7F2D-ED99-4FAB-8B1C-B158D89DB79D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350CAF8-D705-4804-8F59-66A5802CE86B}" type="pres">
      <dgm:prSet presAssocID="{11AD7F2D-ED99-4FAB-8B1C-B158D89DB79D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D8D2E4A1-7F9C-442C-AD95-28D879677F37}" srcId="{BF8992FA-DC11-4F77-9A0E-615CEF408A04}" destId="{ACC6CA2D-2894-4430-85DC-BE62C60DFCFE}" srcOrd="2" destOrd="0" parTransId="{BE5F6921-4A10-4CB2-A5A0-34E6B47591FC}" sibTransId="{DCD6730B-DC10-49CF-A624-8ED341CADC2F}"/>
    <dgm:cxn modelId="{5F22D436-D5CD-4615-92B4-399AD12620A9}" type="presOf" srcId="{EE147C89-2CDC-4EEC-ABA0-8B68453592E5}" destId="{0C19A6BA-DA53-446D-9659-5913D6EC66B6}" srcOrd="1" destOrd="0" presId="urn:microsoft.com/office/officeart/2005/8/layout/cycle2"/>
    <dgm:cxn modelId="{10D7FCA4-D40E-4C97-8200-D6B2AFF0F3EB}" type="presOf" srcId="{41487CEA-084F-4DB8-91D5-DE0C148B43F6}" destId="{6F079DA2-7079-46AE-A749-5271C62D2005}" srcOrd="0" destOrd="0" presId="urn:microsoft.com/office/officeart/2005/8/layout/cycle2"/>
    <dgm:cxn modelId="{0F153F97-CE1F-4139-B113-64E481C4AFB4}" type="presOf" srcId="{ACC6CA2D-2894-4430-85DC-BE62C60DFCFE}" destId="{22A20470-E1D1-4B11-8F1F-FBA9131E4FE8}" srcOrd="0" destOrd="0" presId="urn:microsoft.com/office/officeart/2005/8/layout/cycle2"/>
    <dgm:cxn modelId="{EA31BD5D-5F4E-418E-BCF1-398A9CA0214B}" srcId="{BF8992FA-DC11-4F77-9A0E-615CEF408A04}" destId="{8C0DBBCA-7F2C-401F-B952-42BBD35092DF}" srcOrd="0" destOrd="0" parTransId="{EC4971A3-4309-4220-A2D0-8D1B1C2F8711}" sibTransId="{EE147C89-2CDC-4EEC-ABA0-8B68453592E5}"/>
    <dgm:cxn modelId="{7347264E-5BAF-4FB9-B3EE-A24F665B1B96}" srcId="{BF8992FA-DC11-4F77-9A0E-615CEF408A04}" destId="{4627AD4F-516F-4D71-B032-0FCAA4457917}" srcOrd="1" destOrd="0" parTransId="{923CAD47-1AF6-4B61-A6AB-BBDACE65836D}" sibTransId="{E8D5A4E2-AEC2-4721-9FD7-C8CFF02EC0F1}"/>
    <dgm:cxn modelId="{6BEEB641-8DF7-4A8F-9296-AD5CF4D03218}" type="presOf" srcId="{4627AD4F-516F-4D71-B032-0FCAA4457917}" destId="{180A866B-9157-48F7-8521-DE6FC2AC2628}" srcOrd="0" destOrd="0" presId="urn:microsoft.com/office/officeart/2005/8/layout/cycle2"/>
    <dgm:cxn modelId="{DCBC34D4-6BDF-4B07-BF14-5EBC04A3D132}" type="presOf" srcId="{DCD6730B-DC10-49CF-A624-8ED341CADC2F}" destId="{DB7F533D-4ED5-4372-910C-CEB5916DBBC4}" srcOrd="0" destOrd="0" presId="urn:microsoft.com/office/officeart/2005/8/layout/cycle2"/>
    <dgm:cxn modelId="{07309743-77A2-4704-A7BA-FCA2A775330B}" type="presOf" srcId="{8C0DBBCA-7F2C-401F-B952-42BBD35092DF}" destId="{FB0560CE-746E-427F-9843-3AE67D0A315D}" srcOrd="0" destOrd="0" presId="urn:microsoft.com/office/officeart/2005/8/layout/cycle2"/>
    <dgm:cxn modelId="{A99029FB-6FD5-443F-AD29-319C1F537862}" type="presOf" srcId="{11AD7F2D-ED99-4FAB-8B1C-B158D89DB79D}" destId="{EB9680B7-3FA6-4111-8849-7D9E16C36E0C}" srcOrd="0" destOrd="0" presId="urn:microsoft.com/office/officeart/2005/8/layout/cycle2"/>
    <dgm:cxn modelId="{9301C2FE-EBEC-49F7-9A5D-8E8F019741E2}" type="presOf" srcId="{E8D5A4E2-AEC2-4721-9FD7-C8CFF02EC0F1}" destId="{58753757-5F4D-44B7-8115-1713CC4B7D9A}" srcOrd="0" destOrd="0" presId="urn:microsoft.com/office/officeart/2005/8/layout/cycle2"/>
    <dgm:cxn modelId="{55BAB725-26A5-4018-B7CC-51DADDBB7D62}" type="presOf" srcId="{11AD7F2D-ED99-4FAB-8B1C-B158D89DB79D}" destId="{B350CAF8-D705-4804-8F59-66A5802CE86B}" srcOrd="1" destOrd="0" presId="urn:microsoft.com/office/officeart/2005/8/layout/cycle2"/>
    <dgm:cxn modelId="{F3AB9743-C179-435B-96D6-6B0DE23BD8B1}" type="presOf" srcId="{E1784EED-FB9C-49A5-BFCC-B4B1D92D91E6}" destId="{DFF8F2F9-A084-49EA-A5EF-8266D40938A7}" srcOrd="0" destOrd="0" presId="urn:microsoft.com/office/officeart/2005/8/layout/cycle2"/>
    <dgm:cxn modelId="{B64A715E-B522-4805-8390-ECFE1F5944D1}" type="presOf" srcId="{DCD6730B-DC10-49CF-A624-8ED341CADC2F}" destId="{C9C58CF2-9FD9-4EAA-B0CE-1CAEF00485B6}" srcOrd="1" destOrd="0" presId="urn:microsoft.com/office/officeart/2005/8/layout/cycle2"/>
    <dgm:cxn modelId="{BB8F442A-A996-4C84-9157-A58DD05D2AF6}" type="presOf" srcId="{BF8992FA-DC11-4F77-9A0E-615CEF408A04}" destId="{EE006540-5FE6-463B-9600-57212B11E6BA}" srcOrd="0" destOrd="0" presId="urn:microsoft.com/office/officeart/2005/8/layout/cycle2"/>
    <dgm:cxn modelId="{7FFC4CC1-2C36-435D-BFAF-09F74A2561B6}" type="presOf" srcId="{3DE0578F-60D9-44B6-831A-05DE5412E8A4}" destId="{8FD98444-EB69-4E85-9F36-1D790BCA50CB}" srcOrd="1" destOrd="0" presId="urn:microsoft.com/office/officeart/2005/8/layout/cycle2"/>
    <dgm:cxn modelId="{9CF13CFC-58DC-409A-8A12-AD2804601EE9}" type="presOf" srcId="{EE147C89-2CDC-4EEC-ABA0-8B68453592E5}" destId="{00078585-D1AA-4574-A63F-59D8B3D64A41}" srcOrd="0" destOrd="0" presId="urn:microsoft.com/office/officeart/2005/8/layout/cycle2"/>
    <dgm:cxn modelId="{16BD3CDA-C90D-46D0-B813-5E8BB078863E}" srcId="{BF8992FA-DC11-4F77-9A0E-615CEF408A04}" destId="{41487CEA-084F-4DB8-91D5-DE0C148B43F6}" srcOrd="3" destOrd="0" parTransId="{8E2675AC-B117-4C34-8A45-E7B25C6B7FAB}" sibTransId="{3DE0578F-60D9-44B6-831A-05DE5412E8A4}"/>
    <dgm:cxn modelId="{5A3AA428-3D20-45AC-A6E8-7F0B96825259}" srcId="{BF8992FA-DC11-4F77-9A0E-615CEF408A04}" destId="{E1784EED-FB9C-49A5-BFCC-B4B1D92D91E6}" srcOrd="4" destOrd="0" parTransId="{2B76EF2F-FA86-498C-ACE7-FD83BBFEB9B8}" sibTransId="{11AD7F2D-ED99-4FAB-8B1C-B158D89DB79D}"/>
    <dgm:cxn modelId="{E8595B4A-4CB0-4D0E-8BF7-481D981482CB}" type="presOf" srcId="{E8D5A4E2-AEC2-4721-9FD7-C8CFF02EC0F1}" destId="{78C055BC-F4FF-4F41-AEDF-1A1C00ECABD6}" srcOrd="1" destOrd="0" presId="urn:microsoft.com/office/officeart/2005/8/layout/cycle2"/>
    <dgm:cxn modelId="{7FA6E235-6AFD-4C87-B520-32311CF1DF8C}" type="presOf" srcId="{3DE0578F-60D9-44B6-831A-05DE5412E8A4}" destId="{D4199931-73E7-43AF-A18F-A27867FBEB31}" srcOrd="0" destOrd="0" presId="urn:microsoft.com/office/officeart/2005/8/layout/cycle2"/>
    <dgm:cxn modelId="{E562931C-C624-40D0-B127-B8D980918949}" type="presParOf" srcId="{EE006540-5FE6-463B-9600-57212B11E6BA}" destId="{FB0560CE-746E-427F-9843-3AE67D0A315D}" srcOrd="0" destOrd="0" presId="urn:microsoft.com/office/officeart/2005/8/layout/cycle2"/>
    <dgm:cxn modelId="{C341CBC8-E832-4A05-B69E-265531084CB6}" type="presParOf" srcId="{EE006540-5FE6-463B-9600-57212B11E6BA}" destId="{00078585-D1AA-4574-A63F-59D8B3D64A41}" srcOrd="1" destOrd="0" presId="urn:microsoft.com/office/officeart/2005/8/layout/cycle2"/>
    <dgm:cxn modelId="{307B7E15-13BB-4EEC-8F9C-6B9ADE763F90}" type="presParOf" srcId="{00078585-D1AA-4574-A63F-59D8B3D64A41}" destId="{0C19A6BA-DA53-446D-9659-5913D6EC66B6}" srcOrd="0" destOrd="0" presId="urn:microsoft.com/office/officeart/2005/8/layout/cycle2"/>
    <dgm:cxn modelId="{E68301EF-703D-48D6-A09F-3AEC356FA3D5}" type="presParOf" srcId="{EE006540-5FE6-463B-9600-57212B11E6BA}" destId="{180A866B-9157-48F7-8521-DE6FC2AC2628}" srcOrd="2" destOrd="0" presId="urn:microsoft.com/office/officeart/2005/8/layout/cycle2"/>
    <dgm:cxn modelId="{AA933CE0-C9F1-47A5-AD35-9668AA6B2DBC}" type="presParOf" srcId="{EE006540-5FE6-463B-9600-57212B11E6BA}" destId="{58753757-5F4D-44B7-8115-1713CC4B7D9A}" srcOrd="3" destOrd="0" presId="urn:microsoft.com/office/officeart/2005/8/layout/cycle2"/>
    <dgm:cxn modelId="{C3FCE7D6-FE96-449B-B565-592BFCE6776D}" type="presParOf" srcId="{58753757-5F4D-44B7-8115-1713CC4B7D9A}" destId="{78C055BC-F4FF-4F41-AEDF-1A1C00ECABD6}" srcOrd="0" destOrd="0" presId="urn:microsoft.com/office/officeart/2005/8/layout/cycle2"/>
    <dgm:cxn modelId="{5A9D3920-AEE0-4009-B785-108D8B36762B}" type="presParOf" srcId="{EE006540-5FE6-463B-9600-57212B11E6BA}" destId="{22A20470-E1D1-4B11-8F1F-FBA9131E4FE8}" srcOrd="4" destOrd="0" presId="urn:microsoft.com/office/officeart/2005/8/layout/cycle2"/>
    <dgm:cxn modelId="{FA72E033-C50E-4E0A-BCBC-92F2147DD6E6}" type="presParOf" srcId="{EE006540-5FE6-463B-9600-57212B11E6BA}" destId="{DB7F533D-4ED5-4372-910C-CEB5916DBBC4}" srcOrd="5" destOrd="0" presId="urn:microsoft.com/office/officeart/2005/8/layout/cycle2"/>
    <dgm:cxn modelId="{4A84C37F-8F75-4CB9-8E7A-5F3AA5E76A70}" type="presParOf" srcId="{DB7F533D-4ED5-4372-910C-CEB5916DBBC4}" destId="{C9C58CF2-9FD9-4EAA-B0CE-1CAEF00485B6}" srcOrd="0" destOrd="0" presId="urn:microsoft.com/office/officeart/2005/8/layout/cycle2"/>
    <dgm:cxn modelId="{29612C7B-D0F6-4785-B3E2-7BE908A04D37}" type="presParOf" srcId="{EE006540-5FE6-463B-9600-57212B11E6BA}" destId="{6F079DA2-7079-46AE-A749-5271C62D2005}" srcOrd="6" destOrd="0" presId="urn:microsoft.com/office/officeart/2005/8/layout/cycle2"/>
    <dgm:cxn modelId="{2041977F-AEB1-4CA7-9BD8-E4CF81E49250}" type="presParOf" srcId="{EE006540-5FE6-463B-9600-57212B11E6BA}" destId="{D4199931-73E7-43AF-A18F-A27867FBEB31}" srcOrd="7" destOrd="0" presId="urn:microsoft.com/office/officeart/2005/8/layout/cycle2"/>
    <dgm:cxn modelId="{04C9274C-0F02-41BD-AF4D-DC0737CB5A04}" type="presParOf" srcId="{D4199931-73E7-43AF-A18F-A27867FBEB31}" destId="{8FD98444-EB69-4E85-9F36-1D790BCA50CB}" srcOrd="0" destOrd="0" presId="urn:microsoft.com/office/officeart/2005/8/layout/cycle2"/>
    <dgm:cxn modelId="{A0B429F7-47F0-427F-85F4-DACCAC229B6A}" type="presParOf" srcId="{EE006540-5FE6-463B-9600-57212B11E6BA}" destId="{DFF8F2F9-A084-49EA-A5EF-8266D40938A7}" srcOrd="8" destOrd="0" presId="urn:microsoft.com/office/officeart/2005/8/layout/cycle2"/>
    <dgm:cxn modelId="{7D1E7A12-08F4-47E5-9643-7EF4C78BD9FB}" type="presParOf" srcId="{EE006540-5FE6-463B-9600-57212B11E6BA}" destId="{EB9680B7-3FA6-4111-8849-7D9E16C36E0C}" srcOrd="9" destOrd="0" presId="urn:microsoft.com/office/officeart/2005/8/layout/cycle2"/>
    <dgm:cxn modelId="{E7D453C0-5C9F-448D-B148-A7C9872CF23F}" type="presParOf" srcId="{EB9680B7-3FA6-4111-8849-7D9E16C36E0C}" destId="{B350CAF8-D705-4804-8F59-66A5802CE86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330C0-F0E1-4944-8774-6C9101BF06AF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7100C1E4-A1C1-4B95-8361-6259E42E2B91}">
      <dgm:prSet phldrT="[Текст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https://vk.com/id588589044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89097C-FCDD-4626-A58F-770F5880DE50}" type="parTrans" cxnId="{E2681D0C-2945-4471-9D9F-45FCFFC6CB09}">
      <dgm:prSet/>
      <dgm:spPr/>
      <dgm:t>
        <a:bodyPr/>
        <a:lstStyle/>
        <a:p>
          <a:endParaRPr lang="ru-RU"/>
        </a:p>
      </dgm:t>
    </dgm:pt>
    <dgm:pt modelId="{D4091079-5B26-4DB5-BD7B-03FA4AFA3AE5}" type="sibTrans" cxnId="{E2681D0C-2945-4471-9D9F-45FCFFC6CB09}">
      <dgm:prSet/>
      <dgm:spPr/>
      <dgm:t>
        <a:bodyPr/>
        <a:lstStyle/>
        <a:p>
          <a:endParaRPr lang="ru-RU"/>
        </a:p>
      </dgm:t>
    </dgm:pt>
    <dgm:pt modelId="{C76FBCED-A551-4686-B020-E82CC3B1B149}">
      <dgm:prSet phldrT="[Текст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https://vk.com/id457298061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6B86D3-95EC-40FE-83F6-5251AD7B73B1}" type="parTrans" cxnId="{D6787B03-6BF4-42E5-9F4E-09339519AD02}">
      <dgm:prSet/>
      <dgm:spPr/>
      <dgm:t>
        <a:bodyPr/>
        <a:lstStyle/>
        <a:p>
          <a:endParaRPr lang="ru-RU"/>
        </a:p>
      </dgm:t>
    </dgm:pt>
    <dgm:pt modelId="{23408DFA-9EA7-4A34-8921-17CD49A572EE}" type="sibTrans" cxnId="{D6787B03-6BF4-42E5-9F4E-09339519AD02}">
      <dgm:prSet/>
      <dgm:spPr/>
      <dgm:t>
        <a:bodyPr/>
        <a:lstStyle/>
        <a:p>
          <a:endParaRPr lang="ru-RU"/>
        </a:p>
      </dgm:t>
    </dgm:pt>
    <dgm:pt modelId="{746D6C8C-FF17-480D-9D6D-E30FF1FEDAC6}">
      <dgm:prSet custT="1"/>
      <dgm:spPr/>
      <dgm:t>
        <a:bodyPr/>
        <a:lstStyle/>
        <a:p>
          <a:pPr algn="l"/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Клюшникова Мария Викторовна </a:t>
          </a:r>
          <a:r>
            <a:rPr lang="ru-RU" sz="1800" dirty="0" smtClean="0"/>
            <a:t>(объединения: «Творческая экология», «Юный дизайнер»)</a:t>
          </a:r>
          <a:endParaRPr lang="ru-RU" sz="1800" dirty="0"/>
        </a:p>
      </dgm:t>
    </dgm:pt>
    <dgm:pt modelId="{79CFE3A2-6379-4856-9001-7ED1BF8DD90C}" type="parTrans" cxnId="{EE79D2C2-9B3D-4FDC-B36F-D1EAC0D202DC}">
      <dgm:prSet/>
      <dgm:spPr/>
      <dgm:t>
        <a:bodyPr/>
        <a:lstStyle/>
        <a:p>
          <a:endParaRPr lang="ru-RU"/>
        </a:p>
      </dgm:t>
    </dgm:pt>
    <dgm:pt modelId="{BB29CCA5-64B9-44D6-B461-23ADE49A7100}" type="sibTrans" cxnId="{EE79D2C2-9B3D-4FDC-B36F-D1EAC0D202DC}">
      <dgm:prSet/>
      <dgm:spPr/>
      <dgm:t>
        <a:bodyPr/>
        <a:lstStyle/>
        <a:p>
          <a:endParaRPr lang="ru-RU"/>
        </a:p>
      </dgm:t>
    </dgm:pt>
    <dgm:pt modelId="{FD903FFA-CDF7-4756-87B3-B5A43B730789}">
      <dgm:prSet custT="1"/>
      <dgm:spPr/>
      <dgm:t>
        <a:bodyPr/>
        <a:lstStyle/>
        <a:p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Иванова       Елена Александровна </a:t>
          </a:r>
          <a:r>
            <a:rPr lang="ru-RU" sz="1600" dirty="0" smtClean="0"/>
            <a:t>(объединения: «Соседи по планете», «Юные исследователи природы», «Тайны кукольного театра», «Азбука краеведения»)</a:t>
          </a:r>
          <a:endParaRPr lang="ru-RU" sz="1600" dirty="0"/>
        </a:p>
      </dgm:t>
    </dgm:pt>
    <dgm:pt modelId="{A234E600-8C5A-46E1-8F7F-B4D611A6AACA}" type="parTrans" cxnId="{29720768-8A15-4422-AD11-FCCE54CAD8DA}">
      <dgm:prSet/>
      <dgm:spPr/>
      <dgm:t>
        <a:bodyPr/>
        <a:lstStyle/>
        <a:p>
          <a:endParaRPr lang="ru-RU"/>
        </a:p>
      </dgm:t>
    </dgm:pt>
    <dgm:pt modelId="{9F446D56-53D4-4C8A-B6C6-A528B1891168}" type="sibTrans" cxnId="{29720768-8A15-4422-AD11-FCCE54CAD8DA}">
      <dgm:prSet/>
      <dgm:spPr/>
      <dgm:t>
        <a:bodyPr/>
        <a:lstStyle/>
        <a:p>
          <a:endParaRPr lang="ru-RU"/>
        </a:p>
      </dgm:t>
    </dgm:pt>
    <dgm:pt modelId="{D00F8D4B-7EE3-4E41-B198-F2936AC91BE2}">
      <dgm:prSet custT="1"/>
      <dgm:spPr/>
      <dgm:t>
        <a:bodyPr/>
        <a:lstStyle/>
        <a:p>
          <a:r>
            <a:rPr lang="ru-RU" sz="24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Борецкая</a:t>
          </a:r>
          <a:r>
            <a: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Кристина Александровна </a:t>
          </a:r>
          <a:r>
            <a:rPr lang="ru-RU" sz="1800" dirty="0" smtClean="0"/>
            <a:t>(объединения: «Интересный мир», «Интеллектуальная радуга», «</a:t>
          </a:r>
          <a:r>
            <a:rPr lang="ru-RU" sz="1800" dirty="0" err="1" smtClean="0"/>
            <a:t>Развивайка</a:t>
          </a:r>
          <a:r>
            <a:rPr lang="ru-RU" sz="1800" dirty="0" smtClean="0"/>
            <a:t>»)</a:t>
          </a:r>
          <a:endParaRPr lang="ru-RU" sz="1800" dirty="0"/>
        </a:p>
      </dgm:t>
    </dgm:pt>
    <dgm:pt modelId="{ABA1A4E4-8C5C-42A4-96D2-4C975930D1E9}" type="parTrans" cxnId="{749BF165-6CDA-44F6-B5FB-79DF8FC633D0}">
      <dgm:prSet/>
      <dgm:spPr/>
      <dgm:t>
        <a:bodyPr/>
        <a:lstStyle/>
        <a:p>
          <a:endParaRPr lang="ru-RU"/>
        </a:p>
      </dgm:t>
    </dgm:pt>
    <dgm:pt modelId="{F7FC9E96-1659-44EF-91D1-2296590A745B}" type="sibTrans" cxnId="{749BF165-6CDA-44F6-B5FB-79DF8FC633D0}">
      <dgm:prSet/>
      <dgm:spPr/>
      <dgm:t>
        <a:bodyPr/>
        <a:lstStyle/>
        <a:p>
          <a:endParaRPr lang="ru-RU"/>
        </a:p>
      </dgm:t>
    </dgm:pt>
    <dgm:pt modelId="{BEBAD785-F2D2-42B5-883A-EDC58B12F2BA}">
      <dgm:prSet phldrT="[Текст]" custT="1"/>
      <dgm:spPr/>
      <dgm:t>
        <a:bodyPr/>
        <a:lstStyle/>
        <a:p>
          <a:r>
            <a: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https://vk.com/id588556873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30E2C2-7195-4627-B2DA-42A310C256EC}" type="sibTrans" cxnId="{FC6A0BA4-C61B-4C69-8F50-1B42D68350B7}">
      <dgm:prSet/>
      <dgm:spPr/>
      <dgm:t>
        <a:bodyPr/>
        <a:lstStyle/>
        <a:p>
          <a:endParaRPr lang="ru-RU"/>
        </a:p>
      </dgm:t>
    </dgm:pt>
    <dgm:pt modelId="{9CFEFC63-6393-4871-A8AC-41BF0D3814EE}" type="parTrans" cxnId="{FC6A0BA4-C61B-4C69-8F50-1B42D68350B7}">
      <dgm:prSet/>
      <dgm:spPr/>
      <dgm:t>
        <a:bodyPr/>
        <a:lstStyle/>
        <a:p>
          <a:endParaRPr lang="ru-RU"/>
        </a:p>
      </dgm:t>
    </dgm:pt>
    <dgm:pt modelId="{DB8BF924-B3AB-489B-995C-A9F43AF05D52}" type="pres">
      <dgm:prSet presAssocID="{39B330C0-F0E1-4944-8774-6C9101BF06AF}" presName="diagram" presStyleCnt="0">
        <dgm:presLayoutVars>
          <dgm:dir/>
          <dgm:animLvl val="lvl"/>
          <dgm:resizeHandles val="exact"/>
        </dgm:presLayoutVars>
      </dgm:prSet>
      <dgm:spPr/>
    </dgm:pt>
    <dgm:pt modelId="{05DBB43F-831F-4BFD-A30B-927FF36E927A}" type="pres">
      <dgm:prSet presAssocID="{7100C1E4-A1C1-4B95-8361-6259E42E2B91}" presName="compNode" presStyleCnt="0"/>
      <dgm:spPr/>
    </dgm:pt>
    <dgm:pt modelId="{A31ED7FC-D244-4799-8A2A-34D5BB50A9E4}" type="pres">
      <dgm:prSet presAssocID="{7100C1E4-A1C1-4B95-8361-6259E42E2B91}" presName="childRect" presStyleLbl="bgAcc1" presStyleIdx="0" presStyleCnt="3" custScaleY="252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5B186-B294-4A55-9B0E-E33F602FCC3E}" type="pres">
      <dgm:prSet presAssocID="{7100C1E4-A1C1-4B95-8361-6259E42E2B9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D74D57-1FB0-4874-B92E-BEF3DD5AB48F}" type="pres">
      <dgm:prSet presAssocID="{7100C1E4-A1C1-4B95-8361-6259E42E2B9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EB2D552C-9558-405C-9072-3DC1FA67A851}" type="pres">
      <dgm:prSet presAssocID="{7100C1E4-A1C1-4B95-8361-6259E42E2B91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22B68BF-4B24-41FB-944C-903E1B60B58D}" type="pres">
      <dgm:prSet presAssocID="{D4091079-5B26-4DB5-BD7B-03FA4AFA3AE5}" presName="sibTrans" presStyleLbl="sibTrans2D1" presStyleIdx="0" presStyleCnt="0"/>
      <dgm:spPr/>
    </dgm:pt>
    <dgm:pt modelId="{20905B9F-6804-4DDF-9F46-2BD645C36A12}" type="pres">
      <dgm:prSet presAssocID="{C76FBCED-A551-4686-B020-E82CC3B1B149}" presName="compNode" presStyleCnt="0"/>
      <dgm:spPr/>
    </dgm:pt>
    <dgm:pt modelId="{F5FB4C0F-6A52-4ADD-8325-E661611EE722}" type="pres">
      <dgm:prSet presAssocID="{C76FBCED-A551-4686-B020-E82CC3B1B149}" presName="childRect" presStyleLbl="bgAcc1" presStyleIdx="1" presStyleCnt="3" custScaleX="117121" custScaleY="255586" custLinFactNeighborX="-6573" custLinFactNeighborY="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D5CF2-FF2A-4A93-9313-67CBA22CB584}" type="pres">
      <dgm:prSet presAssocID="{C76FBCED-A551-4686-B020-E82CC3B1B14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A2191-D486-4442-85A4-66A2E1708569}" type="pres">
      <dgm:prSet presAssocID="{C76FBCED-A551-4686-B020-E82CC3B1B149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63E08145-3C92-42EC-99C1-151D2BDD3E6F}" type="pres">
      <dgm:prSet presAssocID="{C76FBCED-A551-4686-B020-E82CC3B1B149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821A030-ADFE-4EEA-AD06-7D0A4CAF9006}" type="pres">
      <dgm:prSet presAssocID="{23408DFA-9EA7-4A34-8921-17CD49A572EE}" presName="sibTrans" presStyleLbl="sibTrans2D1" presStyleIdx="0" presStyleCnt="0"/>
      <dgm:spPr/>
    </dgm:pt>
    <dgm:pt modelId="{BE42A945-FDE7-4558-9936-2B360101C63B}" type="pres">
      <dgm:prSet presAssocID="{BEBAD785-F2D2-42B5-883A-EDC58B12F2BA}" presName="compNode" presStyleCnt="0"/>
      <dgm:spPr/>
    </dgm:pt>
    <dgm:pt modelId="{833C5FB9-111D-4A7F-9858-EF7F68759B39}" type="pres">
      <dgm:prSet presAssocID="{BEBAD785-F2D2-42B5-883A-EDC58B12F2BA}" presName="childRect" presStyleLbl="bgAcc1" presStyleIdx="2" presStyleCnt="3" custScaleX="112432" custScaleY="256352" custLinFactNeighborX="-5631" custLinFactNeighborY="1412">
        <dgm:presLayoutVars>
          <dgm:bulletEnabled val="1"/>
        </dgm:presLayoutVars>
      </dgm:prSet>
      <dgm:spPr/>
    </dgm:pt>
    <dgm:pt modelId="{D85C5C46-0A8A-44DE-8499-B2167806B170}" type="pres">
      <dgm:prSet presAssocID="{BEBAD785-F2D2-42B5-883A-EDC58B12F2B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79676-EBB4-49F7-8C6C-DC79B00EA9EF}" type="pres">
      <dgm:prSet presAssocID="{BEBAD785-F2D2-42B5-883A-EDC58B12F2BA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79465A0-788E-4E1F-BCDB-EBCA176C5F7B}" type="pres">
      <dgm:prSet presAssocID="{BEBAD785-F2D2-42B5-883A-EDC58B12F2BA}" presName="adorn" presStyleLbl="fgAccFollowNod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94709F9-F9A5-4886-B238-F684B94245E4}" type="presOf" srcId="{D4091079-5B26-4DB5-BD7B-03FA4AFA3AE5}" destId="{122B68BF-4B24-41FB-944C-903E1B60B58D}" srcOrd="0" destOrd="0" presId="urn:microsoft.com/office/officeart/2005/8/layout/bList2"/>
    <dgm:cxn modelId="{29720768-8A15-4422-AD11-FCCE54CAD8DA}" srcId="{C76FBCED-A551-4686-B020-E82CC3B1B149}" destId="{FD903FFA-CDF7-4756-87B3-B5A43B730789}" srcOrd="0" destOrd="0" parTransId="{A234E600-8C5A-46E1-8F7F-B4D611A6AACA}" sibTransId="{9F446D56-53D4-4C8A-B6C6-A528B1891168}"/>
    <dgm:cxn modelId="{D6787B03-6BF4-42E5-9F4E-09339519AD02}" srcId="{39B330C0-F0E1-4944-8774-6C9101BF06AF}" destId="{C76FBCED-A551-4686-B020-E82CC3B1B149}" srcOrd="1" destOrd="0" parTransId="{656B86D3-95EC-40FE-83F6-5251AD7B73B1}" sibTransId="{23408DFA-9EA7-4A34-8921-17CD49A572EE}"/>
    <dgm:cxn modelId="{F4C590DC-5CC5-4192-80C7-9727BC82FA93}" type="presOf" srcId="{FD903FFA-CDF7-4756-87B3-B5A43B730789}" destId="{F5FB4C0F-6A52-4ADD-8325-E661611EE722}" srcOrd="0" destOrd="0" presId="urn:microsoft.com/office/officeart/2005/8/layout/bList2"/>
    <dgm:cxn modelId="{E2A115AB-5C49-4E6F-874F-D89DABB5F4F4}" type="presOf" srcId="{7100C1E4-A1C1-4B95-8361-6259E42E2B91}" destId="{89D74D57-1FB0-4874-B92E-BEF3DD5AB48F}" srcOrd="1" destOrd="0" presId="urn:microsoft.com/office/officeart/2005/8/layout/bList2"/>
    <dgm:cxn modelId="{6A31BE70-D6B9-4C4D-8D4A-DFFF995F186A}" type="presOf" srcId="{7100C1E4-A1C1-4B95-8361-6259E42E2B91}" destId="{C8A5B186-B294-4A55-9B0E-E33F602FCC3E}" srcOrd="0" destOrd="0" presId="urn:microsoft.com/office/officeart/2005/8/layout/bList2"/>
    <dgm:cxn modelId="{97048DB3-1677-4CFF-AF03-CB3DEA659E5E}" type="presOf" srcId="{746D6C8C-FF17-480D-9D6D-E30FF1FEDAC6}" destId="{A31ED7FC-D244-4799-8A2A-34D5BB50A9E4}" srcOrd="0" destOrd="0" presId="urn:microsoft.com/office/officeart/2005/8/layout/bList2"/>
    <dgm:cxn modelId="{749BF165-6CDA-44F6-B5FB-79DF8FC633D0}" srcId="{BEBAD785-F2D2-42B5-883A-EDC58B12F2BA}" destId="{D00F8D4B-7EE3-4E41-B198-F2936AC91BE2}" srcOrd="0" destOrd="0" parTransId="{ABA1A4E4-8C5C-42A4-96D2-4C975930D1E9}" sibTransId="{F7FC9E96-1659-44EF-91D1-2296590A745B}"/>
    <dgm:cxn modelId="{E2681D0C-2945-4471-9D9F-45FCFFC6CB09}" srcId="{39B330C0-F0E1-4944-8774-6C9101BF06AF}" destId="{7100C1E4-A1C1-4B95-8361-6259E42E2B91}" srcOrd="0" destOrd="0" parTransId="{6589097C-FCDD-4626-A58F-770F5880DE50}" sibTransId="{D4091079-5B26-4DB5-BD7B-03FA4AFA3AE5}"/>
    <dgm:cxn modelId="{FC6A0BA4-C61B-4C69-8F50-1B42D68350B7}" srcId="{39B330C0-F0E1-4944-8774-6C9101BF06AF}" destId="{BEBAD785-F2D2-42B5-883A-EDC58B12F2BA}" srcOrd="2" destOrd="0" parTransId="{9CFEFC63-6393-4871-A8AC-41BF0D3814EE}" sibTransId="{2630E2C2-7195-4627-B2DA-42A310C256EC}"/>
    <dgm:cxn modelId="{B0D13FBF-7044-45A2-8079-E40EE0E48FAD}" type="presOf" srcId="{C76FBCED-A551-4686-B020-E82CC3B1B149}" destId="{286A2191-D486-4442-85A4-66A2E1708569}" srcOrd="1" destOrd="0" presId="urn:microsoft.com/office/officeart/2005/8/layout/bList2"/>
    <dgm:cxn modelId="{19AF39B4-0AAD-4BBD-9747-9CE213A2FC33}" type="presOf" srcId="{BEBAD785-F2D2-42B5-883A-EDC58B12F2BA}" destId="{41079676-EBB4-49F7-8C6C-DC79B00EA9EF}" srcOrd="1" destOrd="0" presId="urn:microsoft.com/office/officeart/2005/8/layout/bList2"/>
    <dgm:cxn modelId="{30917525-6C82-42F5-A18A-802A2DA93244}" type="presOf" srcId="{D00F8D4B-7EE3-4E41-B198-F2936AC91BE2}" destId="{833C5FB9-111D-4A7F-9858-EF7F68759B39}" srcOrd="0" destOrd="0" presId="urn:microsoft.com/office/officeart/2005/8/layout/bList2"/>
    <dgm:cxn modelId="{A7E7B4E0-5412-42D9-A1B2-84961C61E912}" type="presOf" srcId="{C76FBCED-A551-4686-B020-E82CC3B1B149}" destId="{DD8D5CF2-FF2A-4A93-9313-67CBA22CB584}" srcOrd="0" destOrd="0" presId="urn:microsoft.com/office/officeart/2005/8/layout/bList2"/>
    <dgm:cxn modelId="{0CA73FE2-2889-4BD7-BBCD-0C54123BC9D9}" type="presOf" srcId="{BEBAD785-F2D2-42B5-883A-EDC58B12F2BA}" destId="{D85C5C46-0A8A-44DE-8499-B2167806B170}" srcOrd="0" destOrd="0" presId="urn:microsoft.com/office/officeart/2005/8/layout/bList2"/>
    <dgm:cxn modelId="{C36D66DB-574C-45DC-B115-B58FFCDC6226}" type="presOf" srcId="{23408DFA-9EA7-4A34-8921-17CD49A572EE}" destId="{7821A030-ADFE-4EEA-AD06-7D0A4CAF9006}" srcOrd="0" destOrd="0" presId="urn:microsoft.com/office/officeart/2005/8/layout/bList2"/>
    <dgm:cxn modelId="{4DD784F0-74DB-4F88-9DBA-992C7591461C}" type="presOf" srcId="{39B330C0-F0E1-4944-8774-6C9101BF06AF}" destId="{DB8BF924-B3AB-489B-995C-A9F43AF05D52}" srcOrd="0" destOrd="0" presId="urn:microsoft.com/office/officeart/2005/8/layout/bList2"/>
    <dgm:cxn modelId="{EE79D2C2-9B3D-4FDC-B36F-D1EAC0D202DC}" srcId="{7100C1E4-A1C1-4B95-8361-6259E42E2B91}" destId="{746D6C8C-FF17-480D-9D6D-E30FF1FEDAC6}" srcOrd="0" destOrd="0" parTransId="{79CFE3A2-6379-4856-9001-7ED1BF8DD90C}" sibTransId="{BB29CCA5-64B9-44D6-B461-23ADE49A7100}"/>
    <dgm:cxn modelId="{645C26E0-44CE-4CEC-98F4-9A2E686D8C2F}" type="presParOf" srcId="{DB8BF924-B3AB-489B-995C-A9F43AF05D52}" destId="{05DBB43F-831F-4BFD-A30B-927FF36E927A}" srcOrd="0" destOrd="0" presId="urn:microsoft.com/office/officeart/2005/8/layout/bList2"/>
    <dgm:cxn modelId="{B4196B33-EADE-4E47-8149-EC156B5B2839}" type="presParOf" srcId="{05DBB43F-831F-4BFD-A30B-927FF36E927A}" destId="{A31ED7FC-D244-4799-8A2A-34D5BB50A9E4}" srcOrd="0" destOrd="0" presId="urn:microsoft.com/office/officeart/2005/8/layout/bList2"/>
    <dgm:cxn modelId="{32D52239-2D33-40A8-A046-DA85AA50EE05}" type="presParOf" srcId="{05DBB43F-831F-4BFD-A30B-927FF36E927A}" destId="{C8A5B186-B294-4A55-9B0E-E33F602FCC3E}" srcOrd="1" destOrd="0" presId="urn:microsoft.com/office/officeart/2005/8/layout/bList2"/>
    <dgm:cxn modelId="{A85C77C6-C0EC-437C-9D5B-DD47F7891E4F}" type="presParOf" srcId="{05DBB43F-831F-4BFD-A30B-927FF36E927A}" destId="{89D74D57-1FB0-4874-B92E-BEF3DD5AB48F}" srcOrd="2" destOrd="0" presId="urn:microsoft.com/office/officeart/2005/8/layout/bList2"/>
    <dgm:cxn modelId="{5BA55F16-008A-480F-B70F-DBDF0DBDA6BF}" type="presParOf" srcId="{05DBB43F-831F-4BFD-A30B-927FF36E927A}" destId="{EB2D552C-9558-405C-9072-3DC1FA67A851}" srcOrd="3" destOrd="0" presId="urn:microsoft.com/office/officeart/2005/8/layout/bList2"/>
    <dgm:cxn modelId="{F2A60D2A-3403-40C2-A5C1-1C9F0A868116}" type="presParOf" srcId="{DB8BF924-B3AB-489B-995C-A9F43AF05D52}" destId="{122B68BF-4B24-41FB-944C-903E1B60B58D}" srcOrd="1" destOrd="0" presId="urn:microsoft.com/office/officeart/2005/8/layout/bList2"/>
    <dgm:cxn modelId="{0E38BB99-B345-4850-8BE4-118C3CA79F94}" type="presParOf" srcId="{DB8BF924-B3AB-489B-995C-A9F43AF05D52}" destId="{20905B9F-6804-4DDF-9F46-2BD645C36A12}" srcOrd="2" destOrd="0" presId="urn:microsoft.com/office/officeart/2005/8/layout/bList2"/>
    <dgm:cxn modelId="{A31E889C-C899-4EF9-B2CE-3EF0BBD81F43}" type="presParOf" srcId="{20905B9F-6804-4DDF-9F46-2BD645C36A12}" destId="{F5FB4C0F-6A52-4ADD-8325-E661611EE722}" srcOrd="0" destOrd="0" presId="urn:microsoft.com/office/officeart/2005/8/layout/bList2"/>
    <dgm:cxn modelId="{E40BCA48-9738-4F1B-B293-2FD353A1C4A7}" type="presParOf" srcId="{20905B9F-6804-4DDF-9F46-2BD645C36A12}" destId="{DD8D5CF2-FF2A-4A93-9313-67CBA22CB584}" srcOrd="1" destOrd="0" presId="urn:microsoft.com/office/officeart/2005/8/layout/bList2"/>
    <dgm:cxn modelId="{F0E1E139-35B4-4FC9-96EF-C24B2101E867}" type="presParOf" srcId="{20905B9F-6804-4DDF-9F46-2BD645C36A12}" destId="{286A2191-D486-4442-85A4-66A2E1708569}" srcOrd="2" destOrd="0" presId="urn:microsoft.com/office/officeart/2005/8/layout/bList2"/>
    <dgm:cxn modelId="{31300C9A-F9E5-4BE1-9644-282338253055}" type="presParOf" srcId="{20905B9F-6804-4DDF-9F46-2BD645C36A12}" destId="{63E08145-3C92-42EC-99C1-151D2BDD3E6F}" srcOrd="3" destOrd="0" presId="urn:microsoft.com/office/officeart/2005/8/layout/bList2"/>
    <dgm:cxn modelId="{800DA2B5-DB67-4E2A-847C-FB73CB4D711D}" type="presParOf" srcId="{DB8BF924-B3AB-489B-995C-A9F43AF05D52}" destId="{7821A030-ADFE-4EEA-AD06-7D0A4CAF9006}" srcOrd="3" destOrd="0" presId="urn:microsoft.com/office/officeart/2005/8/layout/bList2"/>
    <dgm:cxn modelId="{121D73F9-9EDF-4DFA-B051-C4B20F693A5C}" type="presParOf" srcId="{DB8BF924-B3AB-489B-995C-A9F43AF05D52}" destId="{BE42A945-FDE7-4558-9936-2B360101C63B}" srcOrd="4" destOrd="0" presId="urn:microsoft.com/office/officeart/2005/8/layout/bList2"/>
    <dgm:cxn modelId="{EE4ADDE8-B306-44E9-B95F-0049AFE54FC4}" type="presParOf" srcId="{BE42A945-FDE7-4558-9936-2B360101C63B}" destId="{833C5FB9-111D-4A7F-9858-EF7F68759B39}" srcOrd="0" destOrd="0" presId="urn:microsoft.com/office/officeart/2005/8/layout/bList2"/>
    <dgm:cxn modelId="{896CE2EC-1DD7-4128-8914-1C385EC9F76C}" type="presParOf" srcId="{BE42A945-FDE7-4558-9936-2B360101C63B}" destId="{D85C5C46-0A8A-44DE-8499-B2167806B170}" srcOrd="1" destOrd="0" presId="urn:microsoft.com/office/officeart/2005/8/layout/bList2"/>
    <dgm:cxn modelId="{7B29108C-8F73-4F40-A1B1-16EC59030E13}" type="presParOf" srcId="{BE42A945-FDE7-4558-9936-2B360101C63B}" destId="{41079676-EBB4-49F7-8C6C-DC79B00EA9EF}" srcOrd="2" destOrd="0" presId="urn:microsoft.com/office/officeart/2005/8/layout/bList2"/>
    <dgm:cxn modelId="{03B7F978-E5BD-482C-8E75-55ED9A80B263}" type="presParOf" srcId="{BE42A945-FDE7-4558-9936-2B360101C63B}" destId="{179465A0-788E-4E1F-BCDB-EBCA176C5F7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E1D7F2-059E-4F2F-87F6-94F660A73AA0}">
      <dsp:nvSpPr>
        <dsp:cNvPr id="0" name=""/>
        <dsp:cNvSpPr/>
      </dsp:nvSpPr>
      <dsp:spPr>
        <a:xfrm rot="5400000">
          <a:off x="-237489" y="329577"/>
          <a:ext cx="1583261" cy="110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 шаг</a:t>
          </a:r>
          <a:endParaRPr lang="ru-RU" sz="3100" kern="1200" dirty="0"/>
        </a:p>
      </dsp:txBody>
      <dsp:txXfrm rot="5400000">
        <a:off x="-237489" y="329577"/>
        <a:ext cx="1583261" cy="1108282"/>
      </dsp:txXfrm>
    </dsp:sp>
    <dsp:sp modelId="{6A74C503-4E4D-4DE0-97D1-7A1B3A78140D}">
      <dsp:nvSpPr>
        <dsp:cNvPr id="0" name=""/>
        <dsp:cNvSpPr/>
      </dsp:nvSpPr>
      <dsp:spPr>
        <a:xfrm rot="5400000">
          <a:off x="3864855" y="-2748076"/>
          <a:ext cx="1208166" cy="6740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Обсудить и выбрать формат дистанционного взаимодействия с педагогом и Учреждением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5400000">
        <a:off x="3864855" y="-2748076"/>
        <a:ext cx="1208166" cy="6740589"/>
      </dsp:txXfrm>
    </dsp:sp>
    <dsp:sp modelId="{DECD30BF-8AC5-4407-B01D-5FC621D988B8}">
      <dsp:nvSpPr>
        <dsp:cNvPr id="0" name=""/>
        <dsp:cNvSpPr/>
      </dsp:nvSpPr>
      <dsp:spPr>
        <a:xfrm rot="5400000">
          <a:off x="-237489" y="1722868"/>
          <a:ext cx="1583261" cy="110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 шаг</a:t>
          </a:r>
          <a:endParaRPr lang="ru-RU" sz="3100" kern="1200" dirty="0"/>
        </a:p>
      </dsp:txBody>
      <dsp:txXfrm rot="5400000">
        <a:off x="-237489" y="1722868"/>
        <a:ext cx="1583261" cy="1108282"/>
      </dsp:txXfrm>
    </dsp:sp>
    <dsp:sp modelId="{AA442E17-69AE-45ED-80FE-757807F8EC18}">
      <dsp:nvSpPr>
        <dsp:cNvPr id="0" name=""/>
        <dsp:cNvSpPr/>
      </dsp:nvSpPr>
      <dsp:spPr>
        <a:xfrm rot="5400000">
          <a:off x="3964017" y="-1370355"/>
          <a:ext cx="1029119" cy="6740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Для того, чтобы обучение с применением дистанционных образовательных технологий было эффективным, необходимо организовать </a:t>
          </a:r>
          <a:r>
            <a:rPr lang="ru-RU" sz="1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ОБРАТНУЮ СВЯЗЬ</a:t>
          </a:r>
          <a:r>
            <a:rPr lang="ru-RU" sz="14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. 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Самый удобный вариант – создать чаты с педагогами в популярных </a:t>
          </a:r>
          <a:r>
            <a:rPr lang="ru-RU" sz="1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мессенджерах</a:t>
          </a: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или социальных сетях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5400000">
        <a:off x="3964017" y="-1370355"/>
        <a:ext cx="1029119" cy="6740589"/>
      </dsp:txXfrm>
    </dsp:sp>
    <dsp:sp modelId="{5582114C-70EE-4D9C-A390-09F8FF8CD6AD}">
      <dsp:nvSpPr>
        <dsp:cNvPr id="0" name=""/>
        <dsp:cNvSpPr/>
      </dsp:nvSpPr>
      <dsp:spPr>
        <a:xfrm rot="5400000">
          <a:off x="-237489" y="3116159"/>
          <a:ext cx="1583261" cy="1108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3 шаг</a:t>
          </a:r>
          <a:endParaRPr lang="ru-RU" sz="3100" kern="1200" dirty="0"/>
        </a:p>
      </dsp:txBody>
      <dsp:txXfrm rot="5400000">
        <a:off x="-237489" y="3116159"/>
        <a:ext cx="1583261" cy="1108282"/>
      </dsp:txXfrm>
    </dsp:sp>
    <dsp:sp modelId="{E1FDA7B3-272F-4385-809D-344B4FD11A47}">
      <dsp:nvSpPr>
        <dsp:cNvPr id="0" name=""/>
        <dsp:cNvSpPr/>
      </dsp:nvSpPr>
      <dsp:spPr>
        <a:xfrm rot="5400000">
          <a:off x="3964017" y="22935"/>
          <a:ext cx="1029119" cy="67405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При возникновении вопросов или проблем, связанных с использованием дистанционных образовательных технологий, Вы всегда можете позвонить на горячую линию для родителей и педагогов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+7 800 200 91 85</a:t>
          </a:r>
          <a:endParaRPr lang="ru-RU" sz="2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5400000">
        <a:off x="3964017" y="22935"/>
        <a:ext cx="1029119" cy="674058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0560CE-746E-427F-9843-3AE67D0A315D}">
      <dsp:nvSpPr>
        <dsp:cNvPr id="0" name=""/>
        <dsp:cNvSpPr/>
      </dsp:nvSpPr>
      <dsp:spPr>
        <a:xfrm>
          <a:off x="2690970" y="322"/>
          <a:ext cx="1701857" cy="170185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Личные </a:t>
          </a:r>
          <a:r>
            <a:rPr lang="ru-RU" sz="18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блоги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педагогов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2690970" y="322"/>
        <a:ext cx="1701857" cy="1701857"/>
      </dsp:txXfrm>
    </dsp:sp>
    <dsp:sp modelId="{00078585-D1AA-4574-A63F-59D8B3D64A41}">
      <dsp:nvSpPr>
        <dsp:cNvPr id="0" name=""/>
        <dsp:cNvSpPr/>
      </dsp:nvSpPr>
      <dsp:spPr>
        <a:xfrm rot="2160000">
          <a:off x="4338830" y="1307094"/>
          <a:ext cx="451531" cy="57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160000">
        <a:off x="4338830" y="1307094"/>
        <a:ext cx="451531" cy="574376"/>
      </dsp:txXfrm>
    </dsp:sp>
    <dsp:sp modelId="{180A866B-9157-48F7-8521-DE6FC2AC2628}">
      <dsp:nvSpPr>
        <dsp:cNvPr id="0" name=""/>
        <dsp:cNvSpPr/>
      </dsp:nvSpPr>
      <dsp:spPr>
        <a:xfrm>
          <a:off x="4757040" y="1501409"/>
          <a:ext cx="1701857" cy="1701857"/>
        </a:xfrm>
        <a:prstGeom prst="ellipse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Электронная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почта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4757040" y="1501409"/>
        <a:ext cx="1701857" cy="1701857"/>
      </dsp:txXfrm>
    </dsp:sp>
    <dsp:sp modelId="{58753757-5F4D-44B7-8115-1713CC4B7D9A}">
      <dsp:nvSpPr>
        <dsp:cNvPr id="0" name=""/>
        <dsp:cNvSpPr/>
      </dsp:nvSpPr>
      <dsp:spPr>
        <a:xfrm rot="6480000">
          <a:off x="4995601" y="3262917"/>
          <a:ext cx="446378" cy="57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6480000">
        <a:off x="4995601" y="3262917"/>
        <a:ext cx="446378" cy="574376"/>
      </dsp:txXfrm>
    </dsp:sp>
    <dsp:sp modelId="{22A20470-E1D1-4B11-8F1F-FBA9131E4FE8}">
      <dsp:nvSpPr>
        <dsp:cNvPr id="0" name=""/>
        <dsp:cNvSpPr/>
      </dsp:nvSpPr>
      <dsp:spPr>
        <a:xfrm>
          <a:off x="3845755" y="3930220"/>
          <a:ext cx="1946090" cy="1701857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Чаты (в т.ч. и видео) в </a:t>
          </a:r>
          <a:r>
            <a:rPr lang="ru-RU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мессенджерах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(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Viber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, Skype, </a:t>
          </a:r>
          <a:r>
            <a:rPr lang="en-US" sz="1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WhatsApp</a:t>
          </a: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)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3845755" y="3930220"/>
        <a:ext cx="1946090" cy="1701857"/>
      </dsp:txXfrm>
    </dsp:sp>
    <dsp:sp modelId="{DB7F533D-4ED5-4372-910C-CEB5916DBBC4}">
      <dsp:nvSpPr>
        <dsp:cNvPr id="0" name=""/>
        <dsp:cNvSpPr/>
      </dsp:nvSpPr>
      <dsp:spPr>
        <a:xfrm rot="10800000">
          <a:off x="3298383" y="4493960"/>
          <a:ext cx="386809" cy="57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3298383" y="4493960"/>
        <a:ext cx="386809" cy="574376"/>
      </dsp:txXfrm>
    </dsp:sp>
    <dsp:sp modelId="{6F079DA2-7079-46AE-A749-5271C62D2005}">
      <dsp:nvSpPr>
        <dsp:cNvPr id="0" name=""/>
        <dsp:cNvSpPr/>
      </dsp:nvSpPr>
      <dsp:spPr>
        <a:xfrm>
          <a:off x="1414069" y="3930220"/>
          <a:ext cx="1701857" cy="1701857"/>
        </a:xfrm>
        <a:prstGeom prst="ellipse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Онлайн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– чаты в 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социальных 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сетях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1414069" y="3930220"/>
        <a:ext cx="1701857" cy="1701857"/>
      </dsp:txXfrm>
    </dsp:sp>
    <dsp:sp modelId="{D4199931-73E7-43AF-A18F-A27867FBEB31}">
      <dsp:nvSpPr>
        <dsp:cNvPr id="0" name=""/>
        <dsp:cNvSpPr/>
      </dsp:nvSpPr>
      <dsp:spPr>
        <a:xfrm rot="15120000">
          <a:off x="1666224" y="3311307"/>
          <a:ext cx="429012" cy="57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120000">
        <a:off x="1666224" y="3311307"/>
        <a:ext cx="429012" cy="574376"/>
      </dsp:txXfrm>
    </dsp:sp>
    <dsp:sp modelId="{DFF8F2F9-A084-49EA-A5EF-8266D40938A7}">
      <dsp:nvSpPr>
        <dsp:cNvPr id="0" name=""/>
        <dsp:cNvSpPr/>
      </dsp:nvSpPr>
      <dsp:spPr>
        <a:xfrm>
          <a:off x="525878" y="1464317"/>
          <a:ext cx="1899902" cy="1776040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Телефонная</a:t>
          </a: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 связь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>
        <a:off x="525878" y="1464317"/>
        <a:ext cx="1899902" cy="1776040"/>
      </dsp:txXfrm>
    </dsp:sp>
    <dsp:sp modelId="{EB9680B7-3FA6-4111-8849-7D9E16C36E0C}">
      <dsp:nvSpPr>
        <dsp:cNvPr id="0" name=""/>
        <dsp:cNvSpPr/>
      </dsp:nvSpPr>
      <dsp:spPr>
        <a:xfrm rot="19440000">
          <a:off x="2324692" y="1299055"/>
          <a:ext cx="411152" cy="57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440000">
        <a:off x="2324692" y="1299055"/>
        <a:ext cx="411152" cy="5743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1ED7FC-D244-4799-8A2A-34D5BB50A9E4}">
      <dsp:nvSpPr>
        <dsp:cNvPr id="0" name=""/>
        <dsp:cNvSpPr/>
      </dsp:nvSpPr>
      <dsp:spPr>
        <a:xfrm>
          <a:off x="3006" y="683693"/>
          <a:ext cx="2215921" cy="417722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Клюшникова Мария Викторовна </a:t>
          </a:r>
          <a:r>
            <a:rPr lang="ru-RU" sz="1800" kern="1200" dirty="0" smtClean="0"/>
            <a:t>(объединения: «Творческая экология», «Юный дизайнер»)</a:t>
          </a:r>
          <a:endParaRPr lang="ru-RU" sz="1800" kern="1200" dirty="0"/>
        </a:p>
      </dsp:txBody>
      <dsp:txXfrm>
        <a:off x="3006" y="683693"/>
        <a:ext cx="2215921" cy="4177228"/>
      </dsp:txXfrm>
    </dsp:sp>
    <dsp:sp modelId="{89D74D57-1FB0-4874-B92E-BEF3DD5AB48F}">
      <dsp:nvSpPr>
        <dsp:cNvPr id="0" name=""/>
        <dsp:cNvSpPr/>
      </dsp:nvSpPr>
      <dsp:spPr>
        <a:xfrm>
          <a:off x="3006" y="3599377"/>
          <a:ext cx="2215921" cy="711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https://vk.com/id588589044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06" y="3599377"/>
        <a:ext cx="1560507" cy="711279"/>
      </dsp:txXfrm>
    </dsp:sp>
    <dsp:sp modelId="{EB2D552C-9558-405C-9072-3DC1FA67A851}">
      <dsp:nvSpPr>
        <dsp:cNvPr id="0" name=""/>
        <dsp:cNvSpPr/>
      </dsp:nvSpPr>
      <dsp:spPr>
        <a:xfrm>
          <a:off x="1626198" y="3712357"/>
          <a:ext cx="775572" cy="7755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FB4C0F-6A52-4ADD-8325-E661611EE722}">
      <dsp:nvSpPr>
        <dsp:cNvPr id="0" name=""/>
        <dsp:cNvSpPr/>
      </dsp:nvSpPr>
      <dsp:spPr>
        <a:xfrm>
          <a:off x="2448262" y="673685"/>
          <a:ext cx="2595309" cy="422774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Иванова       Елена Александровна </a:t>
          </a:r>
          <a:r>
            <a:rPr lang="ru-RU" sz="1600" kern="1200" dirty="0" smtClean="0"/>
            <a:t>(объединения: «Соседи по планете», «Юные исследователи природы», «Тайны кукольного театра», «Азбука краеведения»)</a:t>
          </a:r>
          <a:endParaRPr lang="ru-RU" sz="1600" kern="1200" dirty="0"/>
        </a:p>
      </dsp:txBody>
      <dsp:txXfrm>
        <a:off x="2448262" y="673685"/>
        <a:ext cx="2595309" cy="4227746"/>
      </dsp:txXfrm>
    </dsp:sp>
    <dsp:sp modelId="{286A2191-D486-4442-85A4-66A2E1708569}">
      <dsp:nvSpPr>
        <dsp:cNvPr id="0" name=""/>
        <dsp:cNvSpPr/>
      </dsp:nvSpPr>
      <dsp:spPr>
        <a:xfrm>
          <a:off x="2783608" y="3599377"/>
          <a:ext cx="2215921" cy="711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https://vk.com/id457298061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3608" y="3599377"/>
        <a:ext cx="1560507" cy="711279"/>
      </dsp:txXfrm>
    </dsp:sp>
    <dsp:sp modelId="{63E08145-3C92-42EC-99C1-151D2BDD3E6F}">
      <dsp:nvSpPr>
        <dsp:cNvPr id="0" name=""/>
        <dsp:cNvSpPr/>
      </dsp:nvSpPr>
      <dsp:spPr>
        <a:xfrm>
          <a:off x="4406801" y="3712357"/>
          <a:ext cx="775572" cy="77557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C5FB9-111D-4A7F-9858-EF7F68759B39}">
      <dsp:nvSpPr>
        <dsp:cNvPr id="0" name=""/>
        <dsp:cNvSpPr/>
      </dsp:nvSpPr>
      <dsp:spPr>
        <a:xfrm>
          <a:off x="5256588" y="675455"/>
          <a:ext cx="2491404" cy="42404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Борецкая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Кристина Александровна </a:t>
          </a:r>
          <a:r>
            <a:rPr lang="ru-RU" sz="1800" kern="1200" dirty="0" smtClean="0"/>
            <a:t>(объединения: «Интересный мир», «Интеллектуальная радуга», «</a:t>
          </a:r>
          <a:r>
            <a:rPr lang="ru-RU" sz="1800" kern="1200" dirty="0" err="1" smtClean="0"/>
            <a:t>Развивайка</a:t>
          </a:r>
          <a:r>
            <a:rPr lang="ru-RU" sz="1800" kern="1200" dirty="0" smtClean="0"/>
            <a:t>»)</a:t>
          </a:r>
          <a:endParaRPr lang="ru-RU" sz="1800" kern="1200" dirty="0"/>
        </a:p>
      </dsp:txBody>
      <dsp:txXfrm>
        <a:off x="5256588" y="675455"/>
        <a:ext cx="2491404" cy="4240417"/>
      </dsp:txXfrm>
    </dsp:sp>
    <dsp:sp modelId="{41079676-EBB4-49F7-8C6C-DC79B00EA9EF}">
      <dsp:nvSpPr>
        <dsp:cNvPr id="0" name=""/>
        <dsp:cNvSpPr/>
      </dsp:nvSpPr>
      <dsp:spPr>
        <a:xfrm>
          <a:off x="5519108" y="3599377"/>
          <a:ext cx="2215921" cy="711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https://vk.com/id588556873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19108" y="3599377"/>
        <a:ext cx="1560507" cy="711279"/>
      </dsp:txXfrm>
    </dsp:sp>
    <dsp:sp modelId="{179465A0-788E-4E1F-BCDB-EBCA176C5F7B}">
      <dsp:nvSpPr>
        <dsp:cNvPr id="0" name=""/>
        <dsp:cNvSpPr/>
      </dsp:nvSpPr>
      <dsp:spPr>
        <a:xfrm>
          <a:off x="7142301" y="3712357"/>
          <a:ext cx="775572" cy="77557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279720" cy="2276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404664"/>
            <a:ext cx="619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Государственное бюджетное образовательное учреждение дополнительного образования Республики Крым «Детский оздоровительный центр «Сокол»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2564904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«Реализация дополнительных образовательных программ в ГБОУ ДО РК «ДОЦ «Сокол» с применением электронного обучения и дистанционных образовательных технологий»</a:t>
            </a:r>
            <a:endParaRPr lang="ru-RU" sz="32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279720" cy="2276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83768" y="332656"/>
            <a:ext cx="6408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Дистанционное обучение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это обучение на дому с помощью дистанционных технологий. Как и привычная очная форма обучения, она предполагает обязательное участие обучающегося на занятии, выполнение заданий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92896"/>
            <a:ext cx="51845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Пункт 4 статьи 44 Закона «Об образовании в Российской Федерации»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закрепляет за родителями обязанность по обеспечению ребёнка возможностью получить образование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4509120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нашем учреждении разработано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Положение о дистанционном обучении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с которым Вы можете ознакомиться на нашем официальном сайте (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http://sokol.com.ru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в разделе «Документы»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Рисунок 10" descr="562155-PL0JGQ-946-1024x6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3445030" cy="229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2751"/>
          </a:xfrm>
          <a:prstGeom prst="rect">
            <a:avLst/>
          </a:prstGeom>
        </p:spPr>
      </p:pic>
      <p:pic>
        <p:nvPicPr>
          <p:cNvPr id="5" name="Рисунок 4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763688" cy="1761484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60648"/>
            <a:ext cx="7380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Реализация дополнительных образовательных программ в ГБОУ ДО РК «ДОЦ «Сокол» с применением электронного обучения и дистанционных образовательных технологий: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И ЭФФЕКТИВНО!</a:t>
            </a:r>
          </a:p>
          <a:p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ИНСТРУКЦИЯ ДЛЯ РОДИТЕЛЕЙ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827584" y="1988840"/>
          <a:ext cx="784887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41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279720" cy="22768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6732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Формат взаимодействия для реализации дополнительных образовательных программ с применением электронного обучения и дистанционных образовательных технологий:</a:t>
            </a:r>
          </a:p>
          <a:p>
            <a:endParaRPr lang="ru-RU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1259632" y="1052736"/>
          <a:ext cx="6984776" cy="56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0415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"/>
            <a:ext cx="1835696" cy="1833402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/>
        </p:nvGraphicFramePr>
        <p:xfrm>
          <a:off x="755576" y="1313384"/>
          <a:ext cx="792088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51720" y="47667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Личные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блоги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педагогов </a:t>
            </a:r>
          </a:p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ГБОУ ДО РК «ДОЦ «Сокол»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Рисунок 6" descr="infograph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WiQnVC-KGj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696718" cy="695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0"/>
            <a:ext cx="1187624" cy="118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infograp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WiQnVC-KGj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765661" cy="764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" name="Рисунок 7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WiQnVC-KGjQ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2656"/>
            <a:ext cx="841004" cy="839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347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Administrator</cp:lastModifiedBy>
  <cp:revision>18</cp:revision>
  <dcterms:created xsi:type="dcterms:W3CDTF">2020-04-08T16:43:20Z</dcterms:created>
  <dcterms:modified xsi:type="dcterms:W3CDTF">2020-04-09T18:20:32Z</dcterms:modified>
</cp:coreProperties>
</file>