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61" r:id="rId6"/>
    <p:sldId id="258" r:id="rId7"/>
    <p:sldId id="266" r:id="rId8"/>
    <p:sldId id="275" r:id="rId9"/>
    <p:sldId id="278" r:id="rId10"/>
    <p:sldId id="270" r:id="rId11"/>
    <p:sldId id="279" r:id="rId12"/>
    <p:sldId id="268" r:id="rId13"/>
    <p:sldId id="259" r:id="rId14"/>
    <p:sldId id="281" r:id="rId15"/>
    <p:sldId id="282" r:id="rId16"/>
    <p:sldId id="269" r:id="rId17"/>
    <p:sldId id="284" r:id="rId18"/>
    <p:sldId id="283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3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8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0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4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0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6055-D5D6-4781-85AB-1B6595B6C26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ECD4-DCF2-4C4B-8348-F3A714086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ttleone.com/publication/5771-chto-delat-esli-rebenka-travyat-v-shkole-instrukciya-dlya-uchiteley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infourok.ru/webinar/37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jka.io/ru/guides/bulling" TargetMode="External"/><Relationship Id="rId5" Type="http://schemas.openxmlformats.org/officeDocument/2006/relationships/hyperlink" Target="https://doc.ua/news/articles/kak-protivostoyat-bullingu" TargetMode="External"/><Relationship Id="rId4" Type="http://schemas.openxmlformats.org/officeDocument/2006/relationships/hyperlink" Target="http://www.odb.tambov.gov.ru/index.php/patsienty/lekarstvennoe-obespechenie/informatsiya-o-predelnykh-otpusknykh-tsenakh-zaregistrirovannykh-i-vnesenn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737" y="643239"/>
            <a:ext cx="9032383" cy="1526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сильные атакуют слабых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448" y="4434374"/>
            <a:ext cx="9727842" cy="15528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(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мобинг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решения в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детей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14" y="1979341"/>
            <a:ext cx="1646959" cy="1882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3" y="1979341"/>
            <a:ext cx="1222489" cy="2195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590" y="1847299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3" y="669701"/>
            <a:ext cx="58341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моральное чувство и сформулировать выбор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не будет прочным, если дети просто примут к сведению формальные требования учителя. Задача – вывести их из «стайного» азарта в осознанную позицию, включить моральную оценку происходящего.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детям оценить, каков их вклад в болезнь класса под названием «травля». 1 балл – это «я никогда в этом не участвую», 2 балла – «я иногда это делаю, но потом жалею», 3 балла – «травил, травлю и буду травить, это здорово». Пусть все одновременно покажут на пальцах – сколько баллов они поставили бы себе? Обычно «три» сам себе никто не ставит. Наоборот, лучше сказать: «Как я рад, у меня от сердца отлегло. Никто из вас не считает, что травить – это хорошо и правильно. Даже те, кто это делал, потом жалели. Это замечательно, значит, нам будет нетрудно вылечить свой коллектив».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3628" y="808200"/>
            <a:ext cx="53361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Сформулировать позитивные правила жизни в группе и заключить контракт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Момент, когда прежняя, «плохая» групповая динамика прервана, раскрутка ее губительной спирали прекращена, – самый подходящий, чтобы запустить динамику новую. И это важно делать вместе. Достаточно просто вместе с детьми сформулировать правила жизни в группе. Например: «У нас никто не выясняет отношения кулаками. У нас не оскорбляют друг друга. У нас не смотрят спокойно, как над кем-то издеваются – это немедленно прекращают». Правила выписываются на большом листе и за них все голосуют. Еще лучше – чтобы каждый поставил подпись, что обязуется их выполнять.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274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54" y="165252"/>
            <a:ext cx="5722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позитивных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чтобы взрослый, который взялся решать проблему травли, не бросал это дело. Он должен регулярно спрашивать, как дела, что удается, что трудно, чем помочь. Можно сделать «счетчик травли», какой-нибудь сосуд или доску, куда каждый, кому сегодня досталось или кто видел что-то, что было похоже на насилие, может положить камешек или воткнуть кнопку. По количеству камешков определяется, хороший ли сегодня был день, лучше ли на этой неделе, чем на прошлой и т.д. Можно ставить спектакли, сочинять сказки и делать коллажи про «хронику выздоровления», сделать «график температуры» и т. д.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в том, что группа постоянно получает заинтересованный интерес от авторитетного взрослого и по-прежнему считает победу над травлей своим общим делом.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872766" y="268283"/>
            <a:ext cx="6130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Гармонизировать иерархию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теперь пора думать про популярность. Про то, чтобы каждый имел признание в чем-то своем, мог предъявить себя группе, быть полезным и ценным в ней. Праздники, конкурсы, смотры талантов, походы, экспедиции, игры на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арсенал богатый. Чем дольше группе предстоит прожить в этом составе, тем этот этап важнее.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гармоничной групповой иерархии – отсутствие жестко закрепленных ролей «лидеров» и «массовки», гибкое перетекание ролей: в этой ситуации лидером становится тот, в той – другой. Один лучше всех рисует, другой шутит, третий забивает голы, четвертый придумывает игры. Чем больше разнообразной и осмысленной деятельности, тем здоровее группа.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0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71/136207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85" y="1184856"/>
            <a:ext cx="6466427" cy="46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1063980"/>
            <a:ext cx="4700788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117693"/>
            <a:ext cx="114235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противостоять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советы помогут тем, кто не знает как противостоять </a:t>
            </a:r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обрести уверенность в себе и положить конец издевательствам.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реагируйте.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Хотя может показаться заманчивым дать отпор издевательствам, это может вызвать дополнительные проблемы. Запугивание в ответ или гнев дадут обидчику понять, что он причиняет вам боль. Не отвечайте на обидчика большей агрессией, чтобы заставить его уйти или остановиться.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Выявляйте обидчиков и избегайте их.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Обидчики обычно очень популярны и чрезмерно самоуверенны, могут физически или устно пытаться причинить вред другому человеку. Узнав, что вы находитесь в присутствии обидчика, вы сможете избежать его окружения.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постоять за себя словесно. 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издевательство происходит, когда кто-то говорит вам что-то, чтобы причинить боль или снизить самооценку. Не бойтесь быть напористым и постоять за себя, но избегайте агрессивных действий.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оставайтесь в одиночестве.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Одинокие люди могут казаться более уязвимыми и могут стать привлекательной мишенью для обидчиков. Старайтесь всегда быть рядом с друзьями, сверстниками или другими людьми в течение дня.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тому, кто подвергается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Если вы видите или слышите о том, что кто-то подвергается издевательствам, немедленно вмешайтесь и прекратите издевательства. Если вы не можете вмешаться сами, найдите того, кто сможет.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Защититесь от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Подумайте о том, что вы пишете и публикуете в Интернете, а также о том, кто это видит. Держите свой пароль в секрете от других. Даже друзья могут выдать ваш пароль или использовать его, чтобы взломать и получить вашу личную информацию.</a:t>
            </a:r>
          </a:p>
          <a:p>
            <a:endParaRPr lang="ru-RU" b="0" i="0" dirty="0">
              <a:solidFill>
                <a:srgbClr val="3335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48922" cy="7939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противостоять </a:t>
            </a:r>
            <a:r>
              <a:rPr lang="ru-RU" sz="3200" dirty="0" err="1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буллингу</a:t>
            </a:r>
            <a:r>
              <a:rPr lang="ru-RU" sz="3200" dirty="0" smtClean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br>
              <a:rPr lang="ru-RU" sz="3200" dirty="0" smtClean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же делать?</a:t>
            </a:r>
            <a:r>
              <a:rPr lang="ru-RU" sz="3200" dirty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335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5002" y="924020"/>
            <a:ext cx="5134691" cy="500873"/>
          </a:xfrm>
        </p:spPr>
        <p:txBody>
          <a:bodyPr/>
          <a:lstStyle/>
          <a:p>
            <a:pPr algn="ctr"/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0304" y="1424893"/>
            <a:ext cx="5379389" cy="46310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Спорить («Я совсем не толстый, просто крупный», «Это новая кофточка, самая модная, ты просто не понимаешь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тем же («Ты сам дурак!», «Ты сама с помойки»);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Угрожать («Я все расскажу учительнице!», «вы у меня получите!»);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вид, что не слышишь, но при этом краснеть и прятать глаза;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вид, что тебе смешно, если это не так убегать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жаловаться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драку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вообще пытаться непременно все это остановить.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останавливать то, что не может тебе причинить вреда? Им нравится это делать – это информация о них, а не о тебе. Мало ли, кто вокруг чем занимается и что говорит! Они хотят так проводить свое время – это их дело. А у тебя своих дел полно.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74479" y="924020"/>
            <a:ext cx="5183188" cy="579354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endParaRPr lang="ru-RU" sz="36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22006" y="1503374"/>
            <a:ext cx="6638500" cy="48725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Пожать плечами («Может, и так»);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 («Я так рад, что вам весело!»);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внимание на обидчиков («Да, я знаю, что тебе нравится так говорить»);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встречный вопрос («Тебе хочется так думать?»);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Согласиться («Да, у меня полно недостатков, ты верно заметил»);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разрешение («Ты можешь так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думать,если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хочешь»).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любых правильных реакций – показать, что то, что происходит – их дело, а не твое. Это они тут что-то думают, чего-то хотят, скачут-прыгают-кричат, какие-то имеют мнения и интересы. Ты этим если и интересуешься, то из вежливости.</a:t>
            </a:r>
          </a:p>
        </p:txBody>
      </p:sp>
    </p:spTree>
    <p:extLst>
      <p:ext uri="{BB962C8B-B14F-4D97-AF65-F5344CB8AC3E}">
        <p14:creationId xmlns:p14="http://schemas.microsoft.com/office/powerpoint/2010/main" val="281942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70456"/>
            <a:ext cx="10672808" cy="1420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этого может быть недостаточно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травля переходит все границы и дело не ограничивается обидными словами.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6730" y="1914425"/>
            <a:ext cx="3585422" cy="1408324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</a:p>
          <a:p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498501"/>
            <a:ext cx="3938274" cy="369116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сделали по-настоящему больно,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 сломали твою вещь,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испортили одежду,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отняли деньги,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мешают спокойно есть, переодеваться,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туалетом,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угрожают тебе.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99093" y="1914425"/>
            <a:ext cx="7292907" cy="20217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уже не просто травля. Это настоящее насилие, и оно запрещено законом.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2153" y="2910624"/>
            <a:ext cx="7431110" cy="30808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это терпеть. Немедленно сообщи взрослым: учителю, родителям и попроси о помощи. Ты не станешь от этого «ябедой». Ябедничать – это жаловаться взрослым по пустякам. А если речь идет о насилии, оно должно быть прекращено, и помощь взрослых здесь необходима</a:t>
            </a: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Бывает</a:t>
            </a: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обидчики запугивают и говорят: «Если скажешь кому-нибудь – вообще убьем!». Не стоит им верить. Такие люди всегда связываются только с беззащитными. Достаточно будет твоим родителям или учителю один раз с ними серьезно поговорить, и они станут обходить тебя стороной. Если взрослые решат, что одного разговора недостаточно, они обратятся в полицию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71/1362076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1" y="965146"/>
            <a:ext cx="7237927" cy="5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9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848" y="463639"/>
            <a:ext cx="3387144" cy="12099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609" y="1576098"/>
            <a:ext cx="4718304" cy="57626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algn="ctr"/>
            <a:r>
              <a:rPr 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обидчика</a:t>
            </a:r>
            <a:endParaRPr lang="ru-RU"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7882" y="2263026"/>
            <a:ext cx="5120210" cy="2904503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и как повлияли твои действия?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быть дальше, если ничего не менять?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сейчас относишься к случившемуся?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можешь сделать, чтобы исправить ситуацию?</a:t>
            </a:r>
          </a:p>
          <a:p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можешь сделать, чтобы подобное не случилось?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5420" y="1870882"/>
            <a:ext cx="4718304" cy="5762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жертвы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85644" y="2644462"/>
            <a:ext cx="5293217" cy="32798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тебя больше всего задело в случившемся?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исправит ситуацию? Почему тебе это важно?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ли ты сохранить нормальные отношения?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чтобы подобное не повторилось?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315" y="318228"/>
            <a:ext cx="1834185" cy="18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2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8514" y="2395470"/>
            <a:ext cx="58413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держится на идее «все против одного». Если вы ясно покажете, что никаких «всех», кому нравится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издеваться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травля быстро сойдет на нет.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классе, группе, коллективе каждый имеет право быть в безопасности.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0" y="2395470"/>
            <a:ext cx="2781075" cy="3987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729" y="938773"/>
            <a:ext cx="11603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и нет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позиции. От того, какие правила приняты – не формальные правила, написанные на стенке, а настоящие, разделяемые в глубине души. Если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решает, что травля неприемлема, он обязательно с ней справится.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288" y="203224"/>
            <a:ext cx="6852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ли остановить травлю?</a:t>
            </a:r>
            <a:br>
              <a:rPr lang="ru-RU" sz="32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36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3288" y="1674254"/>
            <a:ext cx="4949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Электронный ресурс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1718" y="2469472"/>
            <a:ext cx="374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https://infourok.ru/webinar/375.html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1718" y="3072805"/>
            <a:ext cx="4470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Что делать, если ребёнка травят в школе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>
                <a:hlinkClick r:id="rId4"/>
              </a:rPr>
              <a:t>Буллинг:травля</a:t>
            </a:r>
            <a:r>
              <a:rPr lang="ru-RU" dirty="0" smtClean="0">
                <a:hlinkClick r:id="rId4"/>
              </a:rPr>
              <a:t> в школе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5"/>
              </a:rPr>
              <a:t>Как противостоять </a:t>
            </a:r>
            <a:r>
              <a:rPr lang="ru-RU" dirty="0" err="1" smtClean="0">
                <a:hlinkClick r:id="rId5"/>
              </a:rPr>
              <a:t>буллингу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6"/>
              </a:rPr>
              <a:t>Когда ребёнка </a:t>
            </a:r>
            <a:r>
              <a:rPr lang="ru-RU" dirty="0" smtClean="0">
                <a:hlinkClick r:id="rId6"/>
              </a:rPr>
              <a:t>травят</a:t>
            </a:r>
            <a:endParaRPr lang="ru-RU" dirty="0" smtClean="0"/>
          </a:p>
          <a:p>
            <a:pPr lvl="0"/>
            <a:r>
              <a:rPr lang="ru-RU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ru-RU" dirty="0" smtClean="0">
                <a:solidFill>
                  <a:prstClr val="black"/>
                </a:solidFill>
                <a:hlinkClick r:id="rId3"/>
              </a:rPr>
              <a:t>littleone.com/publication/5771-chto-delat-esli-rebenka-travyat-v-shkole-instrukciya-dlya-uchiteley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61" y="1674254"/>
            <a:ext cx="5840474" cy="4371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8489" y="309093"/>
            <a:ext cx="1036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 нормально, круто или приемлемо. Никто НИКОГДА не заслуживает на травлю или издевательства.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7343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2890" y="437883"/>
            <a:ext cx="887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НЕДЕТСКИЕ ИГРЫ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рок еще не окончен. Как пережитая в школе травля отражается на взрослых  людях? — Такие д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08" y="329455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2642" y="3296991"/>
            <a:ext cx="8727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?Как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детей от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травли?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одних оградить от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 от жестокости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?Как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уберечь детей и себя в ситуации травли? </a:t>
            </a:r>
          </a:p>
        </p:txBody>
      </p:sp>
      <p:pic>
        <p:nvPicPr>
          <p:cNvPr id="1028" name="Picture 4" descr="От травли меня спасла учительница по математикеКак случайная встреча  педагога и родителя изменила судьбу школьницы — Вместе против буллин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7" y="933492"/>
            <a:ext cx="3245477" cy="21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6019" y="412124"/>
            <a:ext cx="9663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слово «травля», очень точное, однокоренное со словом «отравлять», заставляет нас подумать о последствиях. 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буквально способна отравить ребенку детство, сделать школьные годы вовсе не «чудесными», а ужасными. Более того, она способна отравить личность, исказить представление человека о себе, о других, о том, как устроен мир.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26019" y="2099255"/>
            <a:ext cx="9869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нглоязычные термины, называющие это явление: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бычок, задира)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«моб» – толпа), связаны по смыслу с причинами, вызывающими травлю: подростковая агрессия и групповая агрессия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7911" y="3114918"/>
            <a:ext cx="7083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(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вид группового эмоционального и/или физического насилия. Подвергая человека травле, над ним смеются, издеваются, его подчеркнуто игнорируют, оскорбляют, унижают, толкают, бьют, удерживают силой, отнимают, прячут и портят его вещи и т. д., причем все это делается систематически, группой или агрессором при поддержке группы.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1" y="3335567"/>
            <a:ext cx="359695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0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257578"/>
            <a:ext cx="112175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такие действия, как угрозы, распространение слухов, нападение на кого-то физически или словесно, а также намеренное исключение кого-либо из общества.</a:t>
            </a:r>
            <a:b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95" y="2803882"/>
            <a:ext cx="3155272" cy="210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5" y="5154639"/>
            <a:ext cx="110887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Существует четыре основные виды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буллинга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63" y="2803883"/>
            <a:ext cx="4040518" cy="22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69" y="242938"/>
            <a:ext cx="53876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333536"/>
              </a:solidFill>
              <a:effectLst/>
              <a:latin typeface="SuisseIntl"/>
            </a:endParaRP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Словесный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высказывания или написание гадостей. К словесным издевательствам относятся: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поддразнивания;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навешивание ярлыков;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неприемлемые комментарии сексуального характера;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причинить вред.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2868" y="4557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3335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Социальный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подразумевает нанесение ущерба чьей-либо репутации или отношениям. Социальное издевательство включает: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преднамеренное исключение кого-то из общества;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настраивание других против одного человека;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слухов о ком-то;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смущение кого-то на публике.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69" y="3515932"/>
            <a:ext cx="5387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Физический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причинение вреда телу или имуществу человека. Физическое издевательство включает: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удары / пинки / щипки;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плевки;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толкания;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умышленная кража или поломка чьих-то вещей;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или грубые жесты руками.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5949" y="2717442"/>
            <a:ext cx="5576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любая форма запугивания, происходящая в Интернете или с помощью мобильного устройства. Оно может быть устным или письменным и может включать угрозы насилия, а также изображения, видео и / или аудио.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отправку подлых текстовых сообщений;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публикацию недобрых или неправдивых заявлений в Интернете о ком-то;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комментарии в Интернете о ком-то;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с теми, кто публикует что-то обидное.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doc.ua/uploads/1/4/0/3/4/140347/bg/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81" y="940157"/>
            <a:ext cx="9043831" cy="50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8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4" y="193183"/>
            <a:ext cx="116425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помнить, что жертвой травли может стать любой человек.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не нужно каких-то особых черт или проблем,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проблема не жертвы, а коллектива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животе и груди без оснований, так проявляется стресс и нервное напряжение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идти на учебу, ухудшение академических успехов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нервный тик,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энурез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очень тревожные свидетельства стресса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тревожность, нарушение сна, кошмары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угнетенное состояние, нежелание разговаривать, особенно если раньше такое поведение было нехарактерным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аппетитом — переедание или отказ от пищи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 уступчивость и осторожность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исчезновение личных вещей, одежды, денег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царапины, синяки, порванная одежда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аккаунта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(это может быть попыткой защититься от преследования онлайн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Похоже на поведение любого подростка?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именно из-за этого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родителей замечает неладное слишком поздно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578" y="5203736"/>
            <a:ext cx="11797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понимать, что дети не выбирали быть в классе, их распределили на группы взрослые для своего удобства.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взрослые отвечают за обстановку в этих группах и за то, чтобы в них всем детям было безопасно и спокойно.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814" y="830997"/>
            <a:ext cx="55357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Ждать, что само пройдет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не проходит. У детей до подросткового возраста – точно. Позже есть небольшой шанс, что в группе найдутся достаточно авторитетные дети, не обязательно лидеры, которые вдруг увидят эту ситуацию не как привычную игру, а как жестокость и недостойное поведение и решатся заявить о своем видении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взрослые не занимаются атмосферой в детской группе, травля сама по себе никуда не денется.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63" y="2954656"/>
            <a:ext cx="55658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Искать причины и объяснения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в конкретном классе, от которой страдают прямо сейчас конкретные дети – не вопрос научных изысканий, это вопрос морали и прав человека. Издевательство недопустимо. Никакие особенности школы, общества, семей и детей не могут служить оправданием травли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0" y="0"/>
            <a:ext cx="951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травли сдвигает «точку нормы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НЕ НАДО!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3978" y="2141230"/>
            <a:ext cx="6272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5. Считать травлю проблемой личностей, а не группы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задач возраста в конце начальной и средней школе – разобраться в правилах общежития, научиться жить в социуме. И правила должны задавать взрослые.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3978" y="1000274"/>
            <a:ext cx="6126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Считать травлю проблемой только жертвы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что важно доносить до родителей: если это не вашего ребенка травят – не думайте, что у вас нет повода для беспокойства.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814" y="4510405"/>
            <a:ext cx="56001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Путать травлю и непопулярность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травли – насилие. Это групповое насилие, эмоциональное и/или физическое. И именно за это отвечает взрослый, которому доверена группа детей. За их защищенность от насилия. Популярность - это вопрос психологический. Групповое насилие – это вопрос нарушения прав.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9583" y="3525521"/>
            <a:ext cx="6482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6. Давить на жалость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Логика травли состоит в том, что луч прожектора общего негативного внимания обращен на жертву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оэтому </a:t>
            </a:r>
            <a:r>
              <a:rPr lang="ru-RU" dirty="0">
                <a:solidFill>
                  <a:srgbClr val="002060"/>
                </a:solidFill>
              </a:rPr>
              <a:t>любые разговоры о жертве подкрепляют травлю. Наша задача – перевести луч прожектора на саму травлю как явление, сделать мишенью насилие как таковое.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583" y="53135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accine"/>
              </a:rPr>
              <a:t>7.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правила игры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самой идеей травли, ничего не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254" y="1144870"/>
            <a:ext cx="5284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Присвоить проблему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Любая проблема решается только тогда, когда есть тот, кто ее решает, кто берет на себя ответственность. Если взрослые будут разводить руками и говорить «ну, что поделать, такие сейчас дети», ничего не изменится.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54" y="3132081"/>
            <a:ext cx="5774028" cy="64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Vaccine"/>
              </a:rPr>
              <a:t>2.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явление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255" y="3610546"/>
            <a:ext cx="3945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Насилие. Пока не назовете происходящее своим именем, ничего не получится сделать. Неназванную проблему решать невозможно.</a:t>
            </a: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Дети должны услышать это от взрослого: то, что вы делаете – не невинная забава, не игра и не шутка, это травля, это насилие, и это недопустимо.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4282" y="618186"/>
            <a:ext cx="5344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Дать однозначную оценку травле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могут быть очень разными, они могут нравиться друг другу больше или меньше, но это не повод травить и грызть друг друга. Люди на то и люди, что они способны научиться быть вместе и работать вместе, используя свои различия для общего успеха. Даже если они очень-очень разные и кто-то кому-то кажется совсем неправильным.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999" y="3056548"/>
            <a:ext cx="7804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травлю как проблему группы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дать понять, что вы знаете, что происходит, что не намерены с этим мириться и обозначить травлю как болезнь группы.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группа использует грязные способы общения, она может заболеть – травлей. Это очень грустно, это всем вредно и плохо. И давайте-ка вместе срочно лечиться, чтобы у нас был здоровый, дружный коллектив. Это позволит зачинщикам сохранить лицо и даже предоставит им возможность хотя бы попробовать примерить роль позитивной «альфы», которая не обижает других, а заботится о группе. И, что особенно важно, это снимает противопоставление между жертвами-насильниками-свидетелями. Все в одной лодке, общая проблема, давайте вместе решать.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постарше можно посмотреть и обсудить «Чучело»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Железникова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младше школьниками можно посмотреть «Гадкого утенка» Гарри Бардина.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916" y="433520"/>
            <a:ext cx="4534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1844603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1814</Words>
  <Application>Microsoft Office PowerPoint</Application>
  <PresentationFormat>Широкоэкранный</PresentationFormat>
  <Paragraphs>159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SuisseIntl</vt:lpstr>
      <vt:lpstr>Times New Roman</vt:lpstr>
      <vt:lpstr>Vaccine</vt:lpstr>
      <vt:lpstr>Wingdings</vt:lpstr>
      <vt:lpstr>Тема Office</vt:lpstr>
      <vt:lpstr>Когда сильные атакуют слабых</vt:lpstr>
      <vt:lpstr>Презентация PowerPoint</vt:lpstr>
      <vt:lpstr>Презентация PowerPoint</vt:lpstr>
      <vt:lpstr>Буллинг включает в себя такие действия, как угрозы, распространение слухов, нападение на кого-то физически или словесно, а также намеренное исключение кого-либо из общества.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противостоять буллингу?  Что же делать? </vt:lpstr>
      <vt:lpstr>Но этого может быть недостаточно Иногда травля переходит все границы и дело не ограничивается обидными словами.</vt:lpstr>
      <vt:lpstr>Презентация PowerPoint</vt:lpstr>
      <vt:lpstr>Практикум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(сильные атакуют слабых)</dc:title>
  <dc:creator>Admin</dc:creator>
  <cp:lastModifiedBy>Admin</cp:lastModifiedBy>
  <cp:revision>34</cp:revision>
  <dcterms:created xsi:type="dcterms:W3CDTF">2022-12-05T08:46:19Z</dcterms:created>
  <dcterms:modified xsi:type="dcterms:W3CDTF">2022-12-11T12:08:47Z</dcterms:modified>
</cp:coreProperties>
</file>