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9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3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17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5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0331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1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0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9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8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4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9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6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6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7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2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A735-9BB6-4CE6-988E-85EA3570EDD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677E8A-8D05-40E9-86F0-F1B5D734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2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62573-87FD-4AEF-8F34-02E1DB2D2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50" y="54170"/>
            <a:ext cx="8596668" cy="1320800"/>
          </a:xfrm>
        </p:spPr>
        <p:txBody>
          <a:bodyPr/>
          <a:lstStyle/>
          <a:p>
            <a:r>
              <a:rPr lang="ru-RU" b="1" dirty="0"/>
              <a:t>Водопад «Весенний»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7EE8B3-A3D9-4581-B349-0BC0F543E5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" y="1173795"/>
            <a:ext cx="6013880" cy="4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E4B3A-1B06-4D44-A962-3139B2BAF7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73796"/>
            <a:ext cx="6173755" cy="45104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016D3-A2E3-45F7-99E9-73881BF22B1A}"/>
              </a:ext>
            </a:extLst>
          </p:cNvPr>
          <p:cNvSpPr txBox="1"/>
          <p:nvPr/>
        </p:nvSpPr>
        <p:spPr>
          <a:xfrm>
            <a:off x="4771053" y="5859624"/>
            <a:ext cx="617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Расстояние: 8 км</a:t>
            </a:r>
          </a:p>
          <a:p>
            <a:r>
              <a:rPr lang="ru-RU" sz="2400" b="1" dirty="0"/>
              <a:t>Продолжительность маршрута: 3.5 ч</a:t>
            </a:r>
          </a:p>
        </p:txBody>
      </p:sp>
    </p:spTree>
    <p:extLst>
      <p:ext uri="{BB962C8B-B14F-4D97-AF65-F5344CB8AC3E}">
        <p14:creationId xmlns:p14="http://schemas.microsoft.com/office/powerpoint/2010/main" val="211231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5BC4A-6A9F-49A2-B5E5-1B186963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918" y="190531"/>
            <a:ext cx="8596668" cy="1320800"/>
          </a:xfrm>
        </p:spPr>
        <p:txBody>
          <a:bodyPr/>
          <a:lstStyle/>
          <a:p>
            <a:r>
              <a:rPr lang="ru-RU" b="1" dirty="0"/>
              <a:t>«Ванна Молодости»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C944C-F8E1-4AD4-A6FC-8240EE14C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90D030-66B3-4924-9DA6-998DEB180A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" y="1458855"/>
            <a:ext cx="6173756" cy="4176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19C44-7711-4B8C-B6C8-359DAA3F1F37}"/>
              </a:ext>
            </a:extLst>
          </p:cNvPr>
          <p:cNvSpPr txBox="1"/>
          <p:nvPr/>
        </p:nvSpPr>
        <p:spPr>
          <a:xfrm>
            <a:off x="4771053" y="5859624"/>
            <a:ext cx="617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Расстояние: 14 км</a:t>
            </a:r>
          </a:p>
          <a:p>
            <a:r>
              <a:rPr lang="ru-RU" sz="2400" b="1" dirty="0"/>
              <a:t>Продолжительность маршрута: 6 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4186F9-2A24-49DF-A928-1D95B47571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52" y="1458855"/>
            <a:ext cx="5364280" cy="424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13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B70BC-FE04-409F-9A9C-4334E03E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14" y="201336"/>
            <a:ext cx="8466666" cy="123060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830580" algn="l"/>
              </a:tabLst>
            </a:pPr>
            <a:r>
              <a:rPr lang="ru-RU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Водопад «Серебряные струи»,</a:t>
            </a:r>
            <a:br>
              <a:rPr lang="ru-RU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мотровая «Каменный поворот»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9A8AD-65C5-4C9E-ACC9-916C6E3F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29ED0F-B430-4BC8-A8D4-913AFD2268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1" y="1684691"/>
            <a:ext cx="5365413" cy="380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C4996-FEC3-4293-8210-6BD8DEBE95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47" y="1684691"/>
            <a:ext cx="5537234" cy="3880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037BE-220A-4A44-90A1-516E6C4283F7}"/>
              </a:ext>
            </a:extLst>
          </p:cNvPr>
          <p:cNvSpPr txBox="1"/>
          <p:nvPr/>
        </p:nvSpPr>
        <p:spPr>
          <a:xfrm>
            <a:off x="4771053" y="5859624"/>
            <a:ext cx="617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Расстояние: 16 км</a:t>
            </a:r>
          </a:p>
          <a:p>
            <a:r>
              <a:rPr lang="ru-RU" sz="2400" b="1" dirty="0"/>
              <a:t>Продолжительность маршрута: 6.5 ч</a:t>
            </a:r>
          </a:p>
        </p:txBody>
      </p:sp>
    </p:spTree>
    <p:extLst>
      <p:ext uri="{BB962C8B-B14F-4D97-AF65-F5344CB8AC3E}">
        <p14:creationId xmlns:p14="http://schemas.microsoft.com/office/powerpoint/2010/main" val="89288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A167B-5B43-44D6-8AF0-DADA159B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08" y="261258"/>
            <a:ext cx="4853252" cy="465433"/>
          </a:xfrm>
        </p:spPr>
        <p:txBody>
          <a:bodyPr>
            <a:noAutofit/>
          </a:bodyPr>
          <a:lstStyle/>
          <a:p>
            <a:r>
              <a:rPr lang="ru-RU" sz="4000" b="1" dirty="0"/>
              <a:t>Гора «Бойка»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93517B-9FE9-4ADF-A0C4-9E7B3B628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78" y="839001"/>
            <a:ext cx="4514248" cy="6018999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19C515A-AE2F-4BF2-90C1-77D22059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49" y="914219"/>
            <a:ext cx="4302483" cy="28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8E7736D-0C3D-42C6-AE12-AC0DAAE3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70" y="3792345"/>
            <a:ext cx="5627357" cy="224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F9869F-474D-4E58-AF7B-04AF4838B75C}"/>
              </a:ext>
            </a:extLst>
          </p:cNvPr>
          <p:cNvSpPr txBox="1"/>
          <p:nvPr/>
        </p:nvSpPr>
        <p:spPr>
          <a:xfrm>
            <a:off x="5047860" y="6030749"/>
            <a:ext cx="617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Расстояние: 27 км</a:t>
            </a:r>
          </a:p>
          <a:p>
            <a:r>
              <a:rPr lang="ru-RU" sz="2400" b="1" dirty="0"/>
              <a:t>Продолжительность маршрута: 10 ч</a:t>
            </a:r>
          </a:p>
        </p:txBody>
      </p:sp>
    </p:spTree>
    <p:extLst>
      <p:ext uri="{BB962C8B-B14F-4D97-AF65-F5344CB8AC3E}">
        <p14:creationId xmlns:p14="http://schemas.microsoft.com/office/powerpoint/2010/main" val="29566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1FD12-A95E-4880-9537-2B5C65AD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7" y="264367"/>
            <a:ext cx="8596668" cy="1320800"/>
          </a:xfrm>
        </p:spPr>
        <p:txBody>
          <a:bodyPr/>
          <a:lstStyle/>
          <a:p>
            <a:r>
              <a:rPr lang="ru-RU" b="1" dirty="0"/>
              <a:t>Пещера «</a:t>
            </a:r>
            <a:r>
              <a:rPr lang="ru-RU" b="1" dirty="0" err="1"/>
              <a:t>Данильча</a:t>
            </a:r>
            <a:r>
              <a:rPr lang="ru-RU" b="1" dirty="0"/>
              <a:t> </a:t>
            </a:r>
            <a:r>
              <a:rPr lang="ru-RU" b="1" dirty="0" err="1"/>
              <a:t>коба</a:t>
            </a:r>
            <a:r>
              <a:rPr lang="ru-RU" b="1" dirty="0"/>
              <a:t>»,</a:t>
            </a:r>
            <a:br>
              <a:rPr lang="ru-RU" b="1" dirty="0"/>
            </a:br>
            <a:r>
              <a:rPr lang="ru-RU" b="1" dirty="0"/>
              <a:t> «Барская поляна»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9D5ED31-E13B-4220-B7CB-CF9645FC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6277791" cy="44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3F9BFCE-6B28-4342-9270-439BB61D8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05" y="1511559"/>
            <a:ext cx="5786393" cy="40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D58794-5551-48AA-A96C-6058099D6797}"/>
              </a:ext>
            </a:extLst>
          </p:cNvPr>
          <p:cNvSpPr txBox="1"/>
          <p:nvPr/>
        </p:nvSpPr>
        <p:spPr>
          <a:xfrm>
            <a:off x="6277791" y="5632996"/>
            <a:ext cx="617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Расстояние: 23 км</a:t>
            </a:r>
          </a:p>
          <a:p>
            <a:r>
              <a:rPr lang="ru-RU" sz="2400" b="1" dirty="0"/>
              <a:t>Продолжительность маршрута: 10 ч</a:t>
            </a:r>
          </a:p>
        </p:txBody>
      </p:sp>
    </p:spTree>
    <p:extLst>
      <p:ext uri="{BB962C8B-B14F-4D97-AF65-F5344CB8AC3E}">
        <p14:creationId xmlns:p14="http://schemas.microsoft.com/office/powerpoint/2010/main" val="8691249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81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Аспект</vt:lpstr>
      <vt:lpstr>Водопад «Весенний»</vt:lpstr>
      <vt:lpstr>«Ванна Молодости»</vt:lpstr>
      <vt:lpstr>Водопад «Серебряные струи»,   смотровая «Каменный поворот» </vt:lpstr>
      <vt:lpstr>Гора «Бойка» </vt:lpstr>
      <vt:lpstr>Пещера «Данильча коба»,  «Барская поляна»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Водопад «Весенний»</dc:title>
  <dc:creator>Василий Бабяк</dc:creator>
  <cp:lastModifiedBy>Василий Бабяк</cp:lastModifiedBy>
  <cp:revision>2</cp:revision>
  <dcterms:created xsi:type="dcterms:W3CDTF">2022-09-01T07:15:00Z</dcterms:created>
  <dcterms:modified xsi:type="dcterms:W3CDTF">2022-09-01T07:46:54Z</dcterms:modified>
</cp:coreProperties>
</file>