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2" r:id="rId4"/>
    <p:sldId id="259" r:id="rId5"/>
    <p:sldId id="260" r:id="rId6"/>
    <p:sldId id="258" r:id="rId7"/>
    <p:sldId id="261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6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5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4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39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8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1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55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3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8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28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3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E07B-BAD1-4CCE-BADB-861E311C2EB4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9657B-437D-4302-BCCB-A9293B65C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75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71" y="192132"/>
            <a:ext cx="9759743" cy="2457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25" y="5334920"/>
            <a:ext cx="3427591" cy="11984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8186" y="3146880"/>
            <a:ext cx="11422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хроники  жизни  4 профильной смены </a:t>
            </a:r>
          </a:p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«Дорогою добра» август 2023года 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8.userapi.com/impg/OYW9_YxLTjr5p8n0HVoGRDV6swRaGeKlFF4c1Q/BRBtu01gGKk.jpg?size=1280x960&amp;quality=95&amp;sign=844b8aee4daf018bc70788c06781522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816" y="288493"/>
            <a:ext cx="3022239" cy="22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80" y="467357"/>
            <a:ext cx="3237718" cy="3097816"/>
          </a:xfrm>
          <a:prstGeom prst="rect">
            <a:avLst/>
          </a:prstGeom>
        </p:spPr>
      </p:pic>
      <p:pic>
        <p:nvPicPr>
          <p:cNvPr id="7" name="Рисунок 6" descr="https://sun9-51.userapi.com/impg/Hky_qRTFXQwwMiPX25iw4CvY7qTTMMoPs_AxzA/Gkgp38_FRjM.jpg?size=810x1080&amp;quality=95&amp;sign=b7a4de51440f3180c0b255f26274ebeb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149" y="3041878"/>
            <a:ext cx="2359172" cy="349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sun9-40.userapi.com/impg/5dM6U0IL1bCKIq212AtZK-gK4MYopO_KDNL3iw/5qcg-2Yif_g.jpg?size=1280x960&amp;quality=95&amp;sign=9d6ffb87292250bb2d698b931b24a95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63" y="664444"/>
            <a:ext cx="3604857" cy="270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9.userapi.com/impg/dLSOPlQE_wQqpoS9rWdeoulAKKkn1OqnR5n85A/9EoXxtYS950.jpg?size=1280x960&amp;quality=95&amp;sign=df9303f92889b33472a871bc78c9556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8" y="3863279"/>
            <a:ext cx="3101328" cy="23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753" y="3863279"/>
            <a:ext cx="3560373" cy="26702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53" y="36024"/>
            <a:ext cx="1062010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3.userapi.com/impg/vSOyhCHtiKiSFOa2YVHY_bjRgENv2RTl1DH4TA/_nhpIeG4Flg.jpg?size=1280x960&amp;quality=95&amp;sign=dbdfad8b8db78815c57d63e76bd9fbe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18" y="441184"/>
            <a:ext cx="3797285" cy="28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.userapi.com/impg/uv8Xv6nPUMhOzDbJ6fywJ25Yv46Ix2yKvU-Biw/kZfD2QbujsQ.jpg?size=1280x960&amp;quality=95&amp;sign=96f40cb37cd2e637e6e48f7f5b53248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0" y="3924835"/>
            <a:ext cx="3322750" cy="24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39.userapi.com/impg/MvROaSszKJ_zik6hIyhENRayo20_kgz1F5ZE3A/YCl2sTwgC80.jpg?size=810x1080&amp;quality=95&amp;sign=d42a367105fad0dff7cf49698fb4621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46" y="3483735"/>
            <a:ext cx="2530699" cy="33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26.userapi.com/impg/M3oDy1IhCthwWBdaomP2CidIpiazv3Eb189hVw/cgKhlsEh35o.jpg?size=813x1080&amp;quality=95&amp;sign=db1271742e983b825f8e7e9855540db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57" y="520216"/>
            <a:ext cx="2230871" cy="29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876" y="441184"/>
            <a:ext cx="3258574" cy="2446306"/>
          </a:xfrm>
          <a:prstGeom prst="rect">
            <a:avLst/>
          </a:prstGeom>
        </p:spPr>
      </p:pic>
      <p:pic>
        <p:nvPicPr>
          <p:cNvPr id="6156" name="Picture 12" descr="https://sun9-10.userapi.com/impg/GYAPsSDU8yUeqQhUQ05bBsCwMKm8iRY7pJEqlQ/sc7OQNzKMhY.jpg?size=813x1080&amp;quality=95&amp;sign=d6e3b28d1f65a71d96fa84a06590391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40" y="3254778"/>
            <a:ext cx="2458989" cy="326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39" y="197262"/>
            <a:ext cx="1143691" cy="11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un9-79.userapi.com/impg/iBTbC0VW5PZg_NEASj7vCIedhK5QHCqgwARUjw/HujH70-gEZg.jpg?size=1280x960&amp;quality=95&amp;sign=ab99e80944cb9ab8c2ff8e1401fd8698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46" y="347728"/>
            <a:ext cx="3322861" cy="284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sun9-21.userapi.com/impg/D1fFVPANpS0A0U79GvdXemb7mKdXJvjUCEI1cQ/NnP03Gqgi9c.jpg?size=1280x960&amp;quality=95&amp;sign=7a6f638f3bd26179f470faf13a1ab4c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31" y="3598673"/>
            <a:ext cx="3527130" cy="26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764" y="3675605"/>
            <a:ext cx="3261643" cy="2444708"/>
          </a:xfrm>
          <a:prstGeom prst="rect">
            <a:avLst/>
          </a:prstGeom>
        </p:spPr>
      </p:pic>
      <p:pic>
        <p:nvPicPr>
          <p:cNvPr id="3078" name="Picture 6" descr="https://sun9-77.userapi.com/impg/o3JeX9bgAzM8UyvLgzrWjKZ0R3m2pMFF0AL2Ew/7DQlkP-1MS0.jpg?size=1280x960&amp;quality=96&amp;sign=60107e5dc5b3313f698fd3c8358709c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664" y="3633846"/>
            <a:ext cx="3433336" cy="25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37.userapi.com/impg/RjnVsAvOW3GbsuIXXdQ72Pz0Hu39avdabj2qcg/5vKVEmLb0ak.jpg?size=1280x960&amp;quality=95&amp;sign=69e61c4ffb6998629f1d94da9b51eb7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87" y="800303"/>
            <a:ext cx="3049855" cy="22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2.userapi.com/impg/XaeYHVrq02dBWYiJl_n4FRDByDwV5ZuH0zKYDw/QFv9qf_26w4.jpg?size=1280x960&amp;quality=95&amp;sign=1424e681b9de6c0f1de6367d9c3894c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11" y="452574"/>
            <a:ext cx="3513494" cy="263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83" y="195902"/>
            <a:ext cx="1212602" cy="12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0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29.userapi.com/impg/KFqDfcjuRiI9Ob7HFSlMH2-KyuK7iweIloAwQg/5eYKah_LF6w.jpg?size=1280x960&amp;quality=95&amp;sign=8fdc74ac8eb3f71128a35d812fca0bc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1" y="3925129"/>
            <a:ext cx="3520214" cy="26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31.userapi.com/impg/INB6N2NjJe5t4tC_xxjdLvDmRJn4P5u2UZMEnQ/frUkYdiAr_c.jpg?size=1280x960&amp;quality=95&amp;sign=61b69163ba56959f70a5e0c79878f91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42" y="3548854"/>
            <a:ext cx="3365679" cy="25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35.userapi.com/impg/RT08l1RgjobwsSUudS49akwrZ-v3_qgZGT9JhA/qJ4URldGuKs.jpg?size=810x1080&amp;quality=95&amp;sign=7ff4d040596e201fc0999d12bb4c762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47" y="666514"/>
            <a:ext cx="2139285" cy="28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57.userapi.com/impg/sPSgByX5QOx19hGGPtXSLtFSTYzKZuiw5Hol7Q/0tSzVTZP7Kk.jpg?size=1280x960&amp;quality=95&amp;sign=38a2c6b65b709e96a819a5098ed6d06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14" y="212625"/>
            <a:ext cx="3559250" cy="26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313" y="666514"/>
            <a:ext cx="3540665" cy="2357086"/>
          </a:xfrm>
          <a:prstGeom prst="rect">
            <a:avLst/>
          </a:prstGeom>
        </p:spPr>
      </p:pic>
      <p:pic>
        <p:nvPicPr>
          <p:cNvPr id="4110" name="Picture 14" descr="https://sun9-5.userapi.com/impg/C0LCyJA87aX2mhzW_upMK81G-gQ0Yj4YqMhCKA/KAZDtsevTR8.jpg?size=813x1080&amp;quality=95&amp;sign=08a8b1afc4781eefb0d52e14c28a0030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55" y="3074530"/>
            <a:ext cx="2514518" cy="33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39" y="0"/>
            <a:ext cx="1378122" cy="13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57.userapi.com/impg/SgVswfY3chyFVsUNrPA4m5Q4rHFdBqkJGa1pzw/gxfR-k3Il64.jpg?size=1280x960&amp;quality=95&amp;sign=d77379ab7b0d2f2c81518f0d528c7b4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31" y="738275"/>
            <a:ext cx="3122964" cy="234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5.userapi.com/impg/Lafh7eVaeNfz90Ji1r3Xc9esLzaZ7uhXesk40Q/iDRtW9Bs2rU.jpg?size=810x1080&amp;quality=95&amp;sign=3d81226582b12e8300d88ed1606f2f6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54" y="418130"/>
            <a:ext cx="2003302" cy="26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9.userapi.com/impg/pfTLO15wshHSqpgG6xmj01jMzG_9xhRLdJ1f0A/6qnNmkZrR_Y.jpg?size=810x1080&amp;quality=95&amp;sign=e1f9e68086935cf56eddbaae40a6253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1" y="3307486"/>
            <a:ext cx="2331712" cy="31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un9-20.userapi.com/impg/Tj3tX9zy_ye-cFeV1AZc60AnXy3DdudxKFDypQ/PRdacqc7f4A.jpg?size=1280x960&amp;quality=95&amp;sign=a664fcfcec0c35ecf4890a5b4bdaeabb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58" y="3543174"/>
            <a:ext cx="4017694" cy="263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78.userapi.com/impg/7b2DEO0GKeejg2vtruu8n9S1IwymTKz11IaXiA/4WB-Jd-js8I.jpg?size=1280x960&amp;quality=95&amp;sign=cb92a382e867f2b677272a580d42ea26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53" y="3543174"/>
            <a:ext cx="3232082" cy="274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Picture 10" descr="https://sun9-1.userapi.com/impg/C5JmrCpigT2uWpA1jd8GfmKuajY8H4Xvf2fmwg/hnIYSHIMRpg.jpg?size=1280x960&amp;quality=95&amp;sign=96532ecfd40166ae4495e1543dc1f7f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91" y="256164"/>
            <a:ext cx="3872402" cy="290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80" y="103651"/>
            <a:ext cx="877895" cy="8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14.userapi.com/impg/h-Vt3rFeghPCnl63luWQ0-bRc7jWKE3gFX998A/tEqj3ZtKGEI.jpg?size=1280x960&amp;quality=96&amp;sign=42f32b18a465ee325aab7545a4d0aec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7" y="871582"/>
            <a:ext cx="3267968" cy="24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.userapi.com/impg/v6YhkyP9D1nMzZicNvvErkBUu0ju4GyAPFMvRg/ewG7hE03Amw.jpg?size=1280x720&amp;quality=95&amp;sign=b13d053f5f33b491b3c7fb3c6db07f1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20" y="3615997"/>
            <a:ext cx="4455062" cy="25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69.userapi.com/impg/bY4oGPyMeJb6-n3wHrTn5p-e2oanJZHg-SLiMA/jUXI1JDRNHE.jpg?size=1280x853&amp;quality=95&amp;sign=bf7d66e10922d7d35fe38ebf470454c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619188"/>
            <a:ext cx="3583710" cy="23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5.userapi.com/impg/g3ly6OqDyNhE_EvlF4IoWRB0z5PG04NIbmdVwg/A8mG_plaCOI.jpg?size=1280x960&amp;quality=95&amp;sign=f701bcd1aee11d58443f9df8a8601eb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39" y="3615997"/>
            <a:ext cx="3363079" cy="25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69.userapi.com/impg/ZeZgx6HNX3ctGkETaa2yT9hRktbDX9mfAR-JcA/hZUV6YDm_d0.jpg?size=1280x960&amp;quality=95&amp;sign=05e1fd3e051db6902f5d0fb696214fa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3" y="3812147"/>
            <a:ext cx="2644460" cy="19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un9-25.userapi.com/impg/noTvOhG3m7SWY5gj02WK-z87SxZaWIR_a3Zi9w/y_l5xpgq0zs.jpg?size=1280x960&amp;quality=95&amp;sign=22fe40612683d11385077d19ff856fe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08" y="651267"/>
            <a:ext cx="3098734" cy="23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97" y="180305"/>
            <a:ext cx="880527" cy="8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273475"/>
            <a:ext cx="2735879" cy="2727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1989" y="1249251"/>
            <a:ext cx="85515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и достижений</a:t>
            </a: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хороших идей и друзей, радостных событий, </a:t>
            </a:r>
            <a:endParaRPr lang="ru-RU" sz="4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открытий </a:t>
            </a:r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впечатлений </a:t>
            </a: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новом оздоровительном сезоне!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8191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33</Words>
  <Application>Microsoft Office PowerPoint</Application>
  <PresentationFormat>Широкоэкранный</PresentationFormat>
  <Paragraphs>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2023-09-08T11:18:24Z</dcterms:created>
  <dcterms:modified xsi:type="dcterms:W3CDTF">2023-10-13T11:25:29Z</dcterms:modified>
</cp:coreProperties>
</file>