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70" r:id="rId5"/>
    <p:sldId id="268" r:id="rId6"/>
    <p:sldId id="269" r:id="rId7"/>
    <p:sldId id="266" r:id="rId8"/>
    <p:sldId id="258" r:id="rId9"/>
    <p:sldId id="267" r:id="rId10"/>
    <p:sldId id="264" r:id="rId11"/>
    <p:sldId id="263" r:id="rId12"/>
    <p:sldId id="261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72" y="-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9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9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56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7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85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871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02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45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5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D7B50-AA94-4453-AF91-8202F560D481}" type="datetimeFigureOut">
              <a:rPr lang="ru-RU" smtClean="0"/>
              <a:t>08.07.2024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D3E44-4EC1-49B0-9641-B8777F547B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0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1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1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6550" y="2415666"/>
            <a:ext cx="7795173" cy="246741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первой профильной смены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сезона 2024 года</a:t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 Орлята – время открытий»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(18июня-8 июля) 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2" y="5743920"/>
            <a:ext cx="2706806" cy="948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723" y="2625777"/>
            <a:ext cx="2473129" cy="3283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811" y="0"/>
            <a:ext cx="8502391" cy="21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2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9-44.userapi.com/impg/VLroqRibILLYz41SCUU1tlDAjH4ebkhhaN2XOQ/oqIp-30oxio.jpg?size=1280x960&amp;quality=95&amp;sign=aedbdcd83e9eb551c381fc834e03f23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32617" y="2992275"/>
            <a:ext cx="2386352" cy="17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7415" y="272955"/>
            <a:ext cx="7328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 - это не безделье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0882" y="682388"/>
            <a:ext cx="2103525" cy="2801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244" y="855864"/>
            <a:ext cx="1698068" cy="2264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513" y="988329"/>
            <a:ext cx="2054530" cy="27434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8394" y="3588895"/>
            <a:ext cx="2379965" cy="31676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927" y="4625633"/>
            <a:ext cx="2481287" cy="18622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2244" y="2846741"/>
            <a:ext cx="2202863" cy="16521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4857" y="857730"/>
            <a:ext cx="2485580" cy="1864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514" y="4856460"/>
            <a:ext cx="2485580" cy="1864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710" y="3862367"/>
            <a:ext cx="1874090" cy="2498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265" y="174480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2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977" y="3783715"/>
            <a:ext cx="3139712" cy="2359356"/>
          </a:xfrm>
          <a:prstGeom prst="rect">
            <a:avLst/>
          </a:prstGeom>
        </p:spPr>
      </p:pic>
      <p:pic>
        <p:nvPicPr>
          <p:cNvPr id="9" name="Picture 2" descr="https://sun9-79.userapi.com/impg/IILmor0ZFJusc2MQTzHuXkudj_IFwOx-B6QXpg/prKZzMrcxAo.jpg?size=715x1080&amp;quality=95&amp;sign=4e257055a0d6906c38692b9f504bfb6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299" y="396702"/>
            <a:ext cx="1850646" cy="279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4.userapi.com/impg/VzMWq13I6vJD3VWvLFQH9tJMFWb7EvEPfcWk2A/MfZAbecM_Jg.jpg?size=1280x847&amp;quality=95&amp;sign=6ac361177acf204dfed8318bbe40018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95" y="2206897"/>
            <a:ext cx="2863848" cy="189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945" y="725868"/>
            <a:ext cx="3439236" cy="22758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925" y="4231531"/>
            <a:ext cx="3660035" cy="24219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095" y="455830"/>
            <a:ext cx="2365028" cy="15649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89" y="396702"/>
            <a:ext cx="2429974" cy="43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5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70" y="3380852"/>
            <a:ext cx="3256354" cy="2159596"/>
          </a:xfrm>
          <a:prstGeom prst="rect">
            <a:avLst/>
          </a:prstGeom>
        </p:spPr>
      </p:pic>
      <p:pic>
        <p:nvPicPr>
          <p:cNvPr id="7170" name="Picture 2" descr="https://sun9-79.userapi.com/impg/XU1x-pbf6KD0Daj-B3v7QJvbHEjXmWOLGCWvMQ/D-79ur4XJvQ.jpg?size=810x1080&amp;quality=95&amp;sign=f67614c379e514f448938580b8d845a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904" y="569362"/>
            <a:ext cx="1981382" cy="2641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932" y="569362"/>
            <a:ext cx="2698053" cy="2691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82" y="3293165"/>
            <a:ext cx="1542422" cy="2334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850" y="3293165"/>
            <a:ext cx="1426588" cy="2158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867" y="337945"/>
            <a:ext cx="2766961" cy="276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928" y="4187646"/>
            <a:ext cx="3082158" cy="2292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1940" y="970022"/>
            <a:ext cx="5104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здесь были!!!</a:t>
            </a: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и достижений,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хороших идей и друзей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радостных событий, </a:t>
            </a:r>
          </a:p>
          <a:p>
            <a:pPr lvl="0" algn="ctr"/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открытий и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впечатлений!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51" y="4079632"/>
            <a:ext cx="3133008" cy="2357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423" y="999038"/>
            <a:ext cx="1873528" cy="2496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672" y="4187646"/>
            <a:ext cx="2952297" cy="2211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531" y="4187646"/>
            <a:ext cx="1703672" cy="227702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913" y="1312011"/>
            <a:ext cx="2494084" cy="1870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9632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4.userapi.com/impg/vsw0Nl9b-knO1RMbnQ3JkPAWosOtEl9eldO8pQ/RAKZwwzZfPQ.jpg?size=810x1080&amp;quality=95&amp;sign=8c61082251a92ea6766261b72504121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32" y="940509"/>
            <a:ext cx="1917948" cy="255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995" y="929670"/>
            <a:ext cx="1883733" cy="2511643"/>
          </a:xfrm>
          <a:prstGeom prst="rect">
            <a:avLst/>
          </a:prstGeom>
        </p:spPr>
      </p:pic>
      <p:pic>
        <p:nvPicPr>
          <p:cNvPr id="3076" name="Picture 4" descr="https://sun9-42.userapi.com/impg/xkxTU2hoVQLd2A2A0AYlseJjSNF692zcjEdAVw/D32wB-72rSM.jpg?size=810x1080&amp;quality=95&amp;sign=91f14e9ab666c713ecf4137d48e0444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14" y="824543"/>
            <a:ext cx="1877390" cy="250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399" y="3678352"/>
            <a:ext cx="2097653" cy="279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407" y="3678352"/>
            <a:ext cx="3580094" cy="2688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311" y="766544"/>
            <a:ext cx="2140357" cy="28538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4668" y="107856"/>
            <a:ext cx="551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 СМЕНЫ (НАЧАЛО)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41" y="203817"/>
            <a:ext cx="1060796" cy="10607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311" y="3914169"/>
            <a:ext cx="3516476" cy="23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76" y="918058"/>
            <a:ext cx="3096063" cy="2320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7505" y="204788"/>
            <a:ext cx="5721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Спорт! Ты –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699" y="2663236"/>
            <a:ext cx="2530217" cy="1674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525" y="388287"/>
            <a:ext cx="1636731" cy="21823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016" y="1113919"/>
            <a:ext cx="2722380" cy="20417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846" y="446559"/>
            <a:ext cx="1526962" cy="20359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18" y="3740287"/>
            <a:ext cx="4639573" cy="20878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953" y="4436490"/>
            <a:ext cx="2859144" cy="21557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1322" y="3455148"/>
            <a:ext cx="1993565" cy="26580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617" y="204788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1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981" y="4064133"/>
            <a:ext cx="3395391" cy="2246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372" y="4130200"/>
            <a:ext cx="3192031" cy="2114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133" y="1089706"/>
            <a:ext cx="2116280" cy="2818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92" y="1041943"/>
            <a:ext cx="2243966" cy="29919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202" y="1245544"/>
            <a:ext cx="3165436" cy="20946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8984" y="983698"/>
            <a:ext cx="1874647" cy="2831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8549" y="150124"/>
            <a:ext cx="9730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Весёлых стартов до олимпийских высот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94" y="4159238"/>
            <a:ext cx="2892563" cy="19140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49" y="138593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904" y="150125"/>
            <a:ext cx="8289054" cy="559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навыков исследовательской и природоохранной деятельности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39" y="4730400"/>
            <a:ext cx="1971837" cy="1706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8433" y="3958653"/>
            <a:ext cx="291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Последний день июня , встреча со слётками.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03" y="835101"/>
            <a:ext cx="2215902" cy="2998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425" y="1047124"/>
            <a:ext cx="2091109" cy="2786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320" y="3843399"/>
            <a:ext cx="1963082" cy="2615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47" y="3958653"/>
            <a:ext cx="2665783" cy="1999337"/>
          </a:xfrm>
          <a:prstGeom prst="rect">
            <a:avLst/>
          </a:prstGeom>
        </p:spPr>
      </p:pic>
      <p:pic>
        <p:nvPicPr>
          <p:cNvPr id="6146" name="Picture 2" descr="https://sun9-35.userapi.com/impg/EPGPZU_Y_idOJaSWnxX7ko1CgyvjY8KSr1xaBg/wctVg1DH1Zk.jpg?size=1280x960&amp;quality=95&amp;sign=30664f27dc8a618f00230d767bb0b25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542" y="4128542"/>
            <a:ext cx="2726832" cy="20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621" y="1523324"/>
            <a:ext cx="2611240" cy="19584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0251" y="1066799"/>
            <a:ext cx="1867989" cy="2497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912" y="50494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6848" y="150126"/>
            <a:ext cx="7314062" cy="92641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экологии и туризму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39" y="973368"/>
            <a:ext cx="2206943" cy="295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7" y="1537774"/>
            <a:ext cx="2176461" cy="1627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107" y="1196251"/>
            <a:ext cx="1883075" cy="2504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72" y="3617160"/>
            <a:ext cx="2023396" cy="26879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53" y="1094462"/>
            <a:ext cx="3003190" cy="2252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4152" y="3617160"/>
            <a:ext cx="1968682" cy="2624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644" y="4057447"/>
            <a:ext cx="2824834" cy="21186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760" y="3973760"/>
            <a:ext cx="3047999" cy="22859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10" y="246361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1" y="413955"/>
            <a:ext cx="9949218" cy="2957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потенциала внешней образовательной среды 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206" y="3505383"/>
            <a:ext cx="2840387" cy="21348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099" y="936433"/>
            <a:ext cx="2658212" cy="19923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902" y="3368666"/>
            <a:ext cx="2997608" cy="224820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796" y="2241270"/>
            <a:ext cx="1796009" cy="2394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072" y="3148451"/>
            <a:ext cx="3165231" cy="1424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611" y="4185089"/>
            <a:ext cx="3317194" cy="1492738"/>
          </a:xfrm>
          <a:prstGeom prst="rect">
            <a:avLst/>
          </a:prstGeom>
        </p:spPr>
      </p:pic>
      <p:pic>
        <p:nvPicPr>
          <p:cNvPr id="1028" name="Picture 4" descr="https://sun9-12.userapi.com/impg/Kc4aCTW9bnMQbwARri47JSj3roa8kU8nhZn75A/O_HnG7rkSmY.jpg?size=1280x960&amp;quality=95&amp;sign=aee2adc23e322bc140fb689dea919ef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03" y="995042"/>
            <a:ext cx="2578386" cy="193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3695" y="1139217"/>
            <a:ext cx="2678978" cy="20092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14" y="31421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73.userapi.com/impg/4TWEuriIy17PR1pn7HiudC1F90p0pD95woSa-Q/fpH_WJ04p3g.jpg?size=1280x960&amp;quality=95&amp;sign=35575543251408d69aa4faf95e3a2d1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83" y="1420816"/>
            <a:ext cx="2943318" cy="220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147" y="4030108"/>
            <a:ext cx="3007058" cy="2255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754" y="913046"/>
            <a:ext cx="2035015" cy="2715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147" y="1135074"/>
            <a:ext cx="1766915" cy="23584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435" y="734900"/>
            <a:ext cx="2174141" cy="2893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34" y="4030108"/>
            <a:ext cx="3008791" cy="22552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94925" y="150125"/>
            <a:ext cx="537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любим рисовать…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0427" y="4030108"/>
            <a:ext cx="3334801" cy="25117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92" y="360020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4144" y="232012"/>
            <a:ext cx="6413309" cy="76264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друзей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МЫ, вместе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739" y="3458498"/>
            <a:ext cx="2259416" cy="30092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993" y="922964"/>
            <a:ext cx="2017951" cy="2682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165" y="994653"/>
            <a:ext cx="1928225" cy="2576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758" y="3605436"/>
            <a:ext cx="2111999" cy="28145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590" y="1114367"/>
            <a:ext cx="2769973" cy="2077480"/>
          </a:xfrm>
          <a:prstGeom prst="rect">
            <a:avLst/>
          </a:prstGeom>
        </p:spPr>
      </p:pic>
      <p:pic>
        <p:nvPicPr>
          <p:cNvPr id="1026" name="Picture 2" descr="https://sun9-59.userapi.com/impg/sVe4k215F2sPDM1NwadDmwiCdJT6M_7aeK7uCQ/iTAvyx1YVSo.jpg?size=1280x960&amp;quality=95&amp;sign=da57bb2c0569be6dc1981f2d5703606b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0" y="4002512"/>
            <a:ext cx="3223241" cy="24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9674" y="886339"/>
            <a:ext cx="1846385" cy="24618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97" y="198163"/>
            <a:ext cx="106079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0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84</Words>
  <Application>Microsoft Office PowerPoint</Application>
  <PresentationFormat>Широкоэкранный</PresentationFormat>
  <Paragraphs>16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Wingdings</vt:lpstr>
      <vt:lpstr>Тема Office</vt:lpstr>
      <vt:lpstr>События первой профильной смены  сезона 2024 года «Юные исследователи природы. Орлята – время открытий»  (18июня-8 июля) </vt:lpstr>
      <vt:lpstr>Презентация PowerPoint</vt:lpstr>
      <vt:lpstr>Презентация PowerPoint</vt:lpstr>
      <vt:lpstr>Презентация PowerPoint</vt:lpstr>
      <vt:lpstr>Освоение навыков исследовательской и природоохранной деятельности</vt:lpstr>
      <vt:lpstr>Интерес к экологии и туризму</vt:lpstr>
      <vt:lpstr>Использование  потенциала внешней образовательной среды </vt:lpstr>
      <vt:lpstr>Презентация PowerPoint</vt:lpstr>
      <vt:lpstr>Про друзей  МЫ, вместе!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События первой смены 2024год</dc:title>
  <dc:creator>Zverdvd.org</dc:creator>
  <cp:lastModifiedBy>Zverdvd.org</cp:lastModifiedBy>
  <cp:revision>70</cp:revision>
  <dcterms:created xsi:type="dcterms:W3CDTF">2024-07-05T12:42:27Z</dcterms:created>
  <dcterms:modified xsi:type="dcterms:W3CDTF">2024-07-08T14:17:22Z</dcterms:modified>
</cp:coreProperties>
</file>