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4" r:id="rId4"/>
    <p:sldId id="265" r:id="rId5"/>
    <p:sldId id="266" r:id="rId6"/>
    <p:sldId id="268" r:id="rId7"/>
    <p:sldId id="269" r:id="rId8"/>
    <p:sldId id="270" r:id="rId9"/>
    <p:sldId id="258" r:id="rId10"/>
    <p:sldId id="272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64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6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7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5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1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0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6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6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8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8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3387C-5FEE-42C4-91AE-897C9955A432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7D9E1-C3CE-4B25-BA09-5FB5F4B06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5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3.png"/><Relationship Id="rId7" Type="http://schemas.openxmlformats.org/officeDocument/2006/relationships/image" Target="../media/image8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304" y="2311178"/>
            <a:ext cx="9084860" cy="8724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5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«Экотуризм. Мир природы»</a:t>
            </a:r>
            <a:endParaRPr lang="ru-RU" sz="5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288" y="6155141"/>
            <a:ext cx="11673384" cy="70285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хроники второй профильной смены сезона 2024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(10.07/30.07)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sun9-37.userapi.com/impg/HrMU5dRFIaAbzr4ombeToVGYNrnUfxwc0KRWPA/yXaPBEYqWps.jpg?size=1280x960&amp;quality=95&amp;sign=e6ffd862d93b053f4d88fec25686991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" t="13302" r="-1"/>
          <a:stretch/>
        </p:blipFill>
        <p:spPr bwMode="auto">
          <a:xfrm>
            <a:off x="3775073" y="3168195"/>
            <a:ext cx="4255197" cy="27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69" y="201505"/>
            <a:ext cx="8802806" cy="22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677" y="146317"/>
            <a:ext cx="8836248" cy="130358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ты, он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она- Мы вместе!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8" y="146317"/>
            <a:ext cx="1469263" cy="1469263"/>
          </a:xfrm>
          <a:prstGeom prst="rect">
            <a:avLst/>
          </a:prstGeom>
        </p:spPr>
      </p:pic>
      <p:pic>
        <p:nvPicPr>
          <p:cNvPr id="3076" name="Picture 4" descr="https://sun9-45.userapi.com/impg/ysrWFwhpB_l5NUVKIaBmbKmisfBfDP9d7qbOYw/Jw-5JyTnC8A.jpg?size=810x1080&amp;quality=95&amp;sign=0380e17982b2d21a7d99005d96ecab4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626" y="9032929"/>
            <a:ext cx="356768" cy="4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542" y="2916164"/>
            <a:ext cx="2512912" cy="1878794"/>
          </a:xfrm>
          <a:prstGeom prst="rect">
            <a:avLst/>
          </a:prstGeom>
        </p:spPr>
      </p:pic>
      <p:pic>
        <p:nvPicPr>
          <p:cNvPr id="3078" name="Picture 6" descr="https://sun9-58.userapi.com/impg/ZGGchEW92e2QF6fTNDxv_zAzPyIutuzum0INgA/PKLzeHmRwmY.jpg?size=1280x957&amp;quality=95&amp;sign=54bb08941a9f065b2f33633cb38737c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48" y="1130806"/>
            <a:ext cx="2069808" cy="15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52.userapi.com/impg/D08rRtL0DZyD4VvCKP3UY1MRtPwQqo4Am7RE6A/UwBBX6u8D4s.jpg?size=1280x960&amp;quality=95&amp;sign=00273b24f553ced3c15fa53fad10607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39822" r="6033" b="579"/>
          <a:stretch/>
        </p:blipFill>
        <p:spPr bwMode="auto">
          <a:xfrm>
            <a:off x="6113078" y="5094805"/>
            <a:ext cx="3128493" cy="15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0373" t="-2682"/>
          <a:stretch/>
        </p:blipFill>
        <p:spPr>
          <a:xfrm>
            <a:off x="9449928" y="3120647"/>
            <a:ext cx="2297554" cy="1974158"/>
          </a:xfrm>
          <a:prstGeom prst="rect">
            <a:avLst/>
          </a:prstGeom>
        </p:spPr>
      </p:pic>
      <p:pic>
        <p:nvPicPr>
          <p:cNvPr id="3082" name="Picture 10" descr="https://sun9-62.userapi.com/impg/RHHUdsPFnFnIu0YmHq7L2evgIh3SnnL7n-SczQ/5us-WQmtMZU.jpg?size=1280x960&amp;quality=95&amp;sign=cac091520db66ba127b4ab26937a15d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65" y="1099719"/>
            <a:ext cx="2229113" cy="16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69.userapi.com/impg/mCLonD-To3ebNbBlHnpjQLsP8M1wYWb3xQNl9g/qMC0BiS39MM.jpg?size=1280x960&amp;quality=95&amp;sign=ef5468828102f70c43b5d78a66aa86de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0" t="20293"/>
          <a:stretch/>
        </p:blipFill>
        <p:spPr bwMode="auto">
          <a:xfrm>
            <a:off x="2755016" y="4727029"/>
            <a:ext cx="2084609" cy="1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53.userapi.com/impg/cR8uWRZF29zzq69uynUvTFz0GB9TwCWAzl-UdQ/89F2ZE68vms.jpg?size=810x1080&amp;quality=95&amp;sign=b37cf09f13f8be9ba758f4494b14eaa7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20" y="2771762"/>
            <a:ext cx="1641951" cy="21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un9-76.userapi.com/impg/Dg0bsAyZiFBa_0-GWyig0FmkoI2_WZomsgZ0pw/Cx8kCZgjDXc.jpg?size=1280x960&amp;quality=95&amp;sign=732a7604489c7a2793448758f6f1c93c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57" y="1192964"/>
            <a:ext cx="1980463" cy="14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sun9-45.userapi.com/impg/jnHPielXF-KhnzWQKtjdlog8o2_4lA5prTk5nA/6s6g1af1H74.jpg?size=1280x960&amp;quality=95&amp;sign=ec0522804e333500765be4bc925253e3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7504" r="1" b="5572"/>
          <a:stretch/>
        </p:blipFill>
        <p:spPr bwMode="auto">
          <a:xfrm>
            <a:off x="2381340" y="2942121"/>
            <a:ext cx="2383037" cy="161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sun9-75.userapi.com/impg/B6GmN0-BevGghK0HkzxPgxCenJ5Ose10TliL6Q/joJSXWTZmPY.jpg?size=1280x960&amp;quality=95&amp;sign=2c20a326dc19a597e6386f8915db5ee2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3" y="2942651"/>
            <a:ext cx="2112599" cy="1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sun9-9.userapi.com/impg/dw18LqA9BXafVoZKih3PW9QRW7Rl3OPPXI-HSQ/vVxcPvXpVIU.jpg?size=810x1080&amp;quality=95&amp;sign=e1e7b376a34deb665c161b8efd2ee0d5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469" y="1068834"/>
            <a:ext cx="1527920" cy="203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2125" y="5653907"/>
            <a:ext cx="4471867" cy="10393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  - это МЫ!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6" y="4294100"/>
            <a:ext cx="1539217" cy="2053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79115"/>
            <a:ext cx="1846453" cy="1846453"/>
          </a:xfrm>
          <a:prstGeom prst="rect">
            <a:avLst/>
          </a:prstGeom>
        </p:spPr>
      </p:pic>
      <p:pic>
        <p:nvPicPr>
          <p:cNvPr id="8194" name="Picture 2" descr="https://sun9-71.userapi.com/impg/gMZKZtCzlz1f-5AobaaDJYOEYQHqmjk_byChzQ/aFtbY2ol6i8.jpg?size=810x1080&amp;quality=95&amp;sign=6df05935107783220721a48fc764ba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1" y="242917"/>
            <a:ext cx="1424136" cy="18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5.userapi.com/impg/XTdRfFKC2e8_BLD6mgKT3fzi9dAkEENHRKL0kg/j04BTsGyRRU.jpg?size=1280x960&amp;quality=95&amp;sign=82d4ac4b57959ba4784ed3dc3fb605b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88" b="11160"/>
          <a:stretch/>
        </p:blipFill>
        <p:spPr bwMode="auto">
          <a:xfrm>
            <a:off x="9071163" y="2172537"/>
            <a:ext cx="2607024" cy="17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C:\Users\Zver\Desktop\%D0%A1%D0%BE%D0%BA%D0%BE%D0%BB2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71" y="386788"/>
            <a:ext cx="4960198" cy="3183308"/>
          </a:xfrm>
          <a:prstGeom prst="rect">
            <a:avLst/>
          </a:prstGeom>
        </p:spPr>
      </p:pic>
      <p:pic>
        <p:nvPicPr>
          <p:cNvPr id="8202" name="Picture 10" descr="https://sun9-46.userapi.com/impg/OqL_sI5GZFgi3MOWZC5wcDvKFeGoCsAirqsj_w/ulVfcMicb-M.jpg?size=810x1080&amp;quality=95&amp;sign=57bdcb1addb558844574fdf7fcd19b7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" b="30850"/>
          <a:stretch/>
        </p:blipFill>
        <p:spPr bwMode="auto">
          <a:xfrm>
            <a:off x="5153864" y="4337014"/>
            <a:ext cx="2105638" cy="201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47.userapi.com/impg/sIcOOSjhkmdrnEu8LfRa2nimYH6W1nh174R3rQ/7TjwQ6jJPY0.jpg?size=1280x960&amp;quality=95&amp;sign=64232ef9793e3de2a0b50db1d0e36a61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" b="18330"/>
          <a:stretch/>
        </p:blipFill>
        <p:spPr bwMode="auto">
          <a:xfrm>
            <a:off x="9116778" y="395114"/>
            <a:ext cx="2607024" cy="15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r="5911" b="26836"/>
          <a:stretch/>
        </p:blipFill>
        <p:spPr>
          <a:xfrm>
            <a:off x="2856031" y="4337014"/>
            <a:ext cx="1961079" cy="2033233"/>
          </a:xfrm>
          <a:prstGeom prst="rect">
            <a:avLst/>
          </a:prstGeom>
        </p:spPr>
      </p:pic>
      <p:pic>
        <p:nvPicPr>
          <p:cNvPr id="8206" name="Picture 14" descr="https://sun9-52.userapi.com/impg/PAiMePG4eOi12xXSVOB-PwwYHKcAo1vT6gDKSw/nfiR-m5yg-Y.jpg?size=810x1080&amp;quality=95&amp;sign=4dac4f44f7a02dedcc2a0079ceb2f9a9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90" b="29446"/>
          <a:stretch/>
        </p:blipFill>
        <p:spPr bwMode="auto">
          <a:xfrm>
            <a:off x="1526385" y="2328221"/>
            <a:ext cx="1713280" cy="15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554" y="539262"/>
            <a:ext cx="8100645" cy="1754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хроники второй профильной смены сезона 2024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(10.07/30.07)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sun9-37.userapi.com/impg/HrMU5dRFIaAbzr4ombeToVGYNrnUfxwc0KRWPA/yXaPBEYqWps.jpg?size=1280x960&amp;quality=95&amp;sign=e6ffd862d93b053f4d88fec25686991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" t="13302" r="-1"/>
          <a:stretch/>
        </p:blipFill>
        <p:spPr bwMode="auto">
          <a:xfrm>
            <a:off x="2296786" y="2293350"/>
            <a:ext cx="6508180" cy="41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5" y="129265"/>
            <a:ext cx="1792101" cy="17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544" y="219016"/>
            <a:ext cx="7945081" cy="1307533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такое, Наше лето?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761" t="2456" r="4791" b="-732"/>
          <a:stretch/>
        </p:blipFill>
        <p:spPr>
          <a:xfrm>
            <a:off x="3848134" y="1323110"/>
            <a:ext cx="4430260" cy="3691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82" t="5875"/>
          <a:stretch/>
        </p:blipFill>
        <p:spPr>
          <a:xfrm>
            <a:off x="8760475" y="4665637"/>
            <a:ext cx="2842026" cy="204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6493" b="26876"/>
          <a:stretch/>
        </p:blipFill>
        <p:spPr>
          <a:xfrm>
            <a:off x="9180463" y="757923"/>
            <a:ext cx="2600323" cy="1525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76" y="1422846"/>
            <a:ext cx="1898718" cy="2531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8509" y="2442289"/>
            <a:ext cx="2685193" cy="2015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04" y="4088471"/>
            <a:ext cx="1938690" cy="2581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98" y="138150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175" y="142599"/>
            <a:ext cx="8801669" cy="13573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тогда такое, Наша смена?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183" t="27050" r="17867" b="12440"/>
          <a:stretch/>
        </p:blipFill>
        <p:spPr>
          <a:xfrm>
            <a:off x="3889805" y="1291540"/>
            <a:ext cx="3605284" cy="2684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459" y="821991"/>
            <a:ext cx="2462997" cy="1847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923" y="2964386"/>
            <a:ext cx="2346533" cy="1587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-723" t="17881"/>
          <a:stretch/>
        </p:blipFill>
        <p:spPr>
          <a:xfrm>
            <a:off x="355569" y="3677136"/>
            <a:ext cx="2761504" cy="1471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81" y="1826730"/>
            <a:ext cx="1924673" cy="14423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62" y="221425"/>
            <a:ext cx="1469263" cy="1469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126" y="4065573"/>
            <a:ext cx="1982575" cy="14869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3211" y="1306933"/>
            <a:ext cx="1631117" cy="21748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422" t="18669"/>
          <a:stretch/>
        </p:blipFill>
        <p:spPr>
          <a:xfrm>
            <a:off x="6038615" y="4016109"/>
            <a:ext cx="2079908" cy="2265060"/>
          </a:xfrm>
          <a:prstGeom prst="rect">
            <a:avLst/>
          </a:prstGeom>
        </p:spPr>
      </p:pic>
      <p:pic>
        <p:nvPicPr>
          <p:cNvPr id="4100" name="Picture 4" descr="https://sun9-11.userapi.com/impg/jDaIOhMP90m2pSeDSsuo3015MOJNIwqgqKgOYQ/rcy5-cZzNSQ.jpg?size=810x1080&amp;quality=95&amp;sign=e055e573a52e9ee3fa6d54622a8529a9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-4275" r="14175"/>
          <a:stretch/>
        </p:blipFill>
        <p:spPr bwMode="auto">
          <a:xfrm>
            <a:off x="7528795" y="1231499"/>
            <a:ext cx="1228298" cy="24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21.userapi.com/impg/u2EOEsH-T5sQWw5o52t4WPItoHAUhPC1SaxWvg/008ajG38FIo.jpg?size=1280x576&amp;quality=95&amp;sign=df8b549397d932339b4f963b4c72ac4f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7" y="5306254"/>
            <a:ext cx="3078442" cy="13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71.userapi.com/impg/DYWIMUKpNSw5PNzjhj_wIKsUsJaJIpwXR-OXNg/dCytZzUMYzc.jpg?size=1280x576&amp;quality=95&amp;sign=0b34fad4d675556305e4672db58e9fe4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38" y="4766036"/>
            <a:ext cx="3523551" cy="15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0272" y="17252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яркой зеленью одета…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1" y="4137785"/>
            <a:ext cx="2327996" cy="1745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379" y="2306421"/>
            <a:ext cx="2428278" cy="1820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344" y="4137785"/>
            <a:ext cx="1773939" cy="1778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605" y="1214992"/>
            <a:ext cx="1915388" cy="2555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779" y="1287614"/>
            <a:ext cx="2905604" cy="2179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20" y="150134"/>
            <a:ext cx="1469263" cy="14692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-229" t="8741" r="578" b="37884"/>
          <a:stretch/>
        </p:blipFill>
        <p:spPr>
          <a:xfrm>
            <a:off x="9351036" y="4590224"/>
            <a:ext cx="2407909" cy="1719618"/>
          </a:xfrm>
          <a:prstGeom prst="rect">
            <a:avLst/>
          </a:prstGeom>
        </p:spPr>
      </p:pic>
      <p:pic>
        <p:nvPicPr>
          <p:cNvPr id="5122" name="Picture 2" descr="https://sun9-58.userapi.com/impg/N_dwg1JcXIKntvYJNj4uS9eSbgsPo9TO0rtWiw/2Lygc3z33M0.jpg?size=810x1080&amp;quality=95&amp;sign=2b491270d17b5d4506318dc05a526224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29694"/>
          <a:stretch/>
        </p:blipFill>
        <p:spPr bwMode="auto">
          <a:xfrm>
            <a:off x="4109072" y="4006980"/>
            <a:ext cx="1751851" cy="18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1381" t="16879" r="-2724" b="6661"/>
          <a:stretch/>
        </p:blipFill>
        <p:spPr>
          <a:xfrm>
            <a:off x="9351036" y="483829"/>
            <a:ext cx="2840964" cy="1607570"/>
          </a:xfrm>
          <a:prstGeom prst="rect">
            <a:avLst/>
          </a:prstGeom>
        </p:spPr>
      </p:pic>
      <p:pic>
        <p:nvPicPr>
          <p:cNvPr id="5124" name="Picture 4" descr="https://sun9-24.userapi.com/impg/KpxMouKkjdGjx-gUEGDfdFU6jn_-M0bZQiPMLA/l3m3_kykNQI.jpg?size=1280x960&amp;quality=95&amp;sign=c2f39ca8fa7a0c2fbe43b7096ec8c558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1" y="1719386"/>
            <a:ext cx="2329909" cy="1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93" y="3927935"/>
            <a:ext cx="2858026" cy="2143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2573" y="224124"/>
            <a:ext cx="800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жарким солнышком согрета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6096" y="5686734"/>
            <a:ext cx="4135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ЕЩЁ …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206" y="107966"/>
            <a:ext cx="1663275" cy="22213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15" y="224123"/>
            <a:ext cx="1469263" cy="14692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332" y="3215779"/>
            <a:ext cx="1836912" cy="13884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r="-1373" b="31373"/>
          <a:stretch/>
        </p:blipFill>
        <p:spPr>
          <a:xfrm>
            <a:off x="3723535" y="868130"/>
            <a:ext cx="3243846" cy="16469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35" y="2767685"/>
            <a:ext cx="2921767" cy="21913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451" y="1601816"/>
            <a:ext cx="1875185" cy="2500246"/>
          </a:xfrm>
          <a:prstGeom prst="rect">
            <a:avLst/>
          </a:prstGeom>
        </p:spPr>
      </p:pic>
      <p:pic>
        <p:nvPicPr>
          <p:cNvPr id="7172" name="Picture 4" descr="https://sun9-60.userapi.com/impg/ogQmZXCkke7tg8ricK2CYxuH63d6CiM05h7xfg/gvunFZF09KM.jpg?size=1280x960&amp;quality=95&amp;sign=8ad2f2b87fb324e84c089f6a2291e18c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34782" r="-1169" b="14634"/>
          <a:stretch/>
        </p:blipFill>
        <p:spPr bwMode="auto">
          <a:xfrm>
            <a:off x="8416044" y="4959010"/>
            <a:ext cx="3365353" cy="12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492" y="1321817"/>
            <a:ext cx="1764585" cy="23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678" y="57215"/>
            <a:ext cx="8202304" cy="141499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верим твердо в героев спорта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9" y="4308924"/>
            <a:ext cx="3082838" cy="1652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95" y="4216174"/>
            <a:ext cx="2366215" cy="1771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543" y="1013043"/>
            <a:ext cx="2090898" cy="1564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867" y="1149159"/>
            <a:ext cx="3755141" cy="2833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89" y="57215"/>
            <a:ext cx="1469263" cy="14692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4824" t="7284" r="-3350" b="10410"/>
          <a:stretch/>
        </p:blipFill>
        <p:spPr>
          <a:xfrm>
            <a:off x="8585589" y="4488922"/>
            <a:ext cx="2524835" cy="1760561"/>
          </a:xfrm>
          <a:prstGeom prst="rect">
            <a:avLst/>
          </a:prstGeom>
        </p:spPr>
      </p:pic>
      <p:pic>
        <p:nvPicPr>
          <p:cNvPr id="1026" name="Picture 2" descr="https://sun9-72.userapi.com/impg/covk9qfmbXUH08a1bxPP4TQ17EwNvrkWvakcBw/iyRNNXE0f9A.jpg?size=810x1080&amp;quality=95&amp;sign=487f7ab32e369c3da9ef88573ece605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3" y="1645485"/>
            <a:ext cx="1565559" cy="20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r="18763" b="21583"/>
          <a:stretch/>
        </p:blipFill>
        <p:spPr>
          <a:xfrm>
            <a:off x="2306923" y="1124968"/>
            <a:ext cx="1830409" cy="1325140"/>
          </a:xfrm>
          <a:prstGeom prst="rect">
            <a:avLst/>
          </a:prstGeom>
        </p:spPr>
      </p:pic>
      <p:pic>
        <p:nvPicPr>
          <p:cNvPr id="1028" name="Picture 4" descr="https://sun9-35.userapi.com/impg/4MkiM9eIcocY0gnL8crBygltJeVPmKjW6A2yvA/UY7dhb-lr-8.jpg?size=1280x960&amp;quality=95&amp;sign=5013b67612f0cff93c24d2e37ba7cd54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5954" r="22567" b="1147"/>
          <a:stretch/>
        </p:blipFill>
        <p:spPr bwMode="auto">
          <a:xfrm>
            <a:off x="6343437" y="4225858"/>
            <a:ext cx="1516217" cy="21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0.userapi.com/impg/E5RzcOu8yHvnC8PsPhfn1LHeoskxP2tBUIkHlA/7cmS70qe_Kg.jpg?size=1280x960&amp;quality=95&amp;sign=2c72b3280ebaf281d3a49d04ca7243f9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23" y="2565689"/>
            <a:ext cx="1830409" cy="137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8.userapi.com/impg/APoYTWPjBYgJ0EydE8GGGaO1yUdNZe6MAzR7qg/4zE9v1dJ0C0.jpg?size=1280x960&amp;quality=95&amp;sign=a8853a8d87ce9fa1d34c8cbc8c07ad23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720" y="2701725"/>
            <a:ext cx="2216983" cy="16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12" y="1"/>
            <a:ext cx="9753410" cy="133624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местную природу и фауну, историю и географические особенности родного края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75" t="25490" r="6798" b="10787"/>
          <a:stretch/>
        </p:blipFill>
        <p:spPr>
          <a:xfrm>
            <a:off x="3131365" y="1536122"/>
            <a:ext cx="1737685" cy="1965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1536122"/>
            <a:ext cx="2542994" cy="1905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173" t="172" r="5317" b="-1"/>
          <a:stretch/>
        </p:blipFill>
        <p:spPr>
          <a:xfrm>
            <a:off x="8126748" y="4129279"/>
            <a:ext cx="2467819" cy="1733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" y="3832401"/>
            <a:ext cx="2731245" cy="2048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495" y="1514986"/>
            <a:ext cx="2776687" cy="2084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44" y="105434"/>
            <a:ext cx="1230814" cy="12308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814" y="3944332"/>
            <a:ext cx="1635681" cy="21030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849" y="3944332"/>
            <a:ext cx="2359978" cy="1769985"/>
          </a:xfrm>
          <a:prstGeom prst="rect">
            <a:avLst/>
          </a:prstGeom>
        </p:spPr>
      </p:pic>
      <p:pic>
        <p:nvPicPr>
          <p:cNvPr id="2052" name="Picture 4" descr="https://sun9-49.userapi.com/impg/sGoV_-eJukDqHY_1gpY-kETQeoc98uv0BG3Y-A/H2y2VqlI-S4.jpg?size=810x1080&amp;quality=95&amp;sign=5331ee4aa5112536ea51c64b27c29392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48" y="1336248"/>
            <a:ext cx="1851370" cy="24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6.userapi.com/impg/V4F2PZ4bsiP-L_C-nnQP1tN99F8ZIcOtvHUc0w/-C8fbCTpaKQ.jpg?size=810x1080&amp;quality=95&amp;sign=6df7f124e7b2cbf7fa7a6a96b22322b5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8" b="14823"/>
          <a:stretch/>
        </p:blipFill>
        <p:spPr bwMode="auto">
          <a:xfrm>
            <a:off x="10231953" y="1398344"/>
            <a:ext cx="1699193" cy="21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8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459" y="227277"/>
            <a:ext cx="9183806" cy="117207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Учимся,  творим, выдумываем, пробуем!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650" t="38338" r="2094" b="16287"/>
          <a:stretch/>
        </p:blipFill>
        <p:spPr>
          <a:xfrm>
            <a:off x="9563591" y="1183156"/>
            <a:ext cx="1847846" cy="2008995"/>
          </a:xfrm>
          <a:prstGeom prst="rect">
            <a:avLst/>
          </a:prstGeom>
        </p:spPr>
      </p:pic>
      <p:pic>
        <p:nvPicPr>
          <p:cNvPr id="2052" name="Picture 4" descr="https://sun9-29.userapi.com/impg/vNuA2HXg1pyOCBu78MVTPxoLMVkOodT-QHYz7A/eG6C-tTP5zY.jpg?size=1280x960&amp;quality=95&amp;sign=cddc3982009506e334d09d5bdf46671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02" y="4209121"/>
            <a:ext cx="2325769" cy="17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4278" t="18776" r="-1"/>
          <a:stretch/>
        </p:blipFill>
        <p:spPr>
          <a:xfrm>
            <a:off x="1633702" y="1413004"/>
            <a:ext cx="2270980" cy="2358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947" y="3477422"/>
            <a:ext cx="1682642" cy="2243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66" y="4114572"/>
            <a:ext cx="2118823" cy="1933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98" y="0"/>
            <a:ext cx="1468394" cy="1468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6675" t="689" b="-1"/>
          <a:stretch/>
        </p:blipFill>
        <p:spPr>
          <a:xfrm>
            <a:off x="9752391" y="4984953"/>
            <a:ext cx="1844348" cy="1471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11784" t="19414" r="18584" b="31128"/>
          <a:stretch/>
        </p:blipFill>
        <p:spPr>
          <a:xfrm>
            <a:off x="9542329" y="3259292"/>
            <a:ext cx="1541502" cy="1491126"/>
          </a:xfrm>
          <a:prstGeom prst="rect">
            <a:avLst/>
          </a:prstGeom>
        </p:spPr>
      </p:pic>
      <p:pic>
        <p:nvPicPr>
          <p:cNvPr id="13" name="Picture 2" descr="https://sun9-53.userapi.com/impg/bNhNQaw11pWeR0OKTOdFoDYOWixXPQHcU1OUFQ/RdONT8AMClA.jpg?size=810x1080&amp;quality=95&amp;sign=3f2dcc31214cab5c38d4d1850c56e4a5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28" y="1419980"/>
            <a:ext cx="1763692" cy="23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800" y="1468394"/>
            <a:ext cx="2314935" cy="18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96</Words>
  <Application>Microsoft Office PowerPoint</Application>
  <PresentationFormat>Широкоэкранный</PresentationFormat>
  <Paragraphs>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 «Экотуризм. Мир природы»</vt:lpstr>
      <vt:lpstr>Презентация PowerPoint</vt:lpstr>
      <vt:lpstr>Что это такое, Наше лето?</vt:lpstr>
      <vt:lpstr>А что тогда такое, Наша смена?</vt:lpstr>
      <vt:lpstr>Смена яркой зеленью одета…</vt:lpstr>
      <vt:lpstr>Презентация PowerPoint</vt:lpstr>
      <vt:lpstr>Мы верим твердо в героев спорта</vt:lpstr>
      <vt:lpstr>Изучаем местную природу и фауну, историю и географические особенности родного края</vt:lpstr>
      <vt:lpstr>Учимся,  творим, выдумываем, пробуем!</vt:lpstr>
      <vt:lpstr>Я, ты, он , она- Мы вместе!</vt:lpstr>
      <vt:lpstr>Сокол  - это МЫ!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«Экотуризм. Мир природы»</dc:title>
  <dc:creator>Zverdvd.org</dc:creator>
  <cp:lastModifiedBy>Zverdvd.org</cp:lastModifiedBy>
  <cp:revision>52</cp:revision>
  <dcterms:created xsi:type="dcterms:W3CDTF">2024-07-30T11:01:56Z</dcterms:created>
  <dcterms:modified xsi:type="dcterms:W3CDTF">2024-08-14T05:43:03Z</dcterms:modified>
</cp:coreProperties>
</file>