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4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5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1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6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6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8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8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387C-5FEE-42C4-91AE-897C9955A432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D9E1-C3CE-4B25-BA09-5FB5F4B06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5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896" y="-33812"/>
            <a:ext cx="10130003" cy="5791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 туризм. Мир природы»  10.07/30.07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061" y="6422128"/>
            <a:ext cx="4020119" cy="435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 какая наша смена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1" y="0"/>
            <a:ext cx="1469263" cy="1469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07" y="710211"/>
            <a:ext cx="2138971" cy="1360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479" y="2265544"/>
            <a:ext cx="1676928" cy="1396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415" y="2117058"/>
            <a:ext cx="1879435" cy="1396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705" y="3803830"/>
            <a:ext cx="2003608" cy="1442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79" y="614093"/>
            <a:ext cx="1899847" cy="1424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713" y="3731826"/>
            <a:ext cx="3147694" cy="141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r="216" b="13214"/>
          <a:stretch/>
        </p:blipFill>
        <p:spPr>
          <a:xfrm>
            <a:off x="9341007" y="518364"/>
            <a:ext cx="1222752" cy="21269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1100" y="2456246"/>
            <a:ext cx="1229830" cy="12298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/>
          <a:srcRect r="1683" b="10065"/>
          <a:stretch/>
        </p:blipFill>
        <p:spPr>
          <a:xfrm>
            <a:off x="4129708" y="614093"/>
            <a:ext cx="1243150" cy="1516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41182" y="637925"/>
            <a:ext cx="1311186" cy="17454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4370" y="2222948"/>
            <a:ext cx="1659464" cy="12437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8423" y="3672554"/>
            <a:ext cx="1267365" cy="15671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746" y="1561833"/>
            <a:ext cx="1541000" cy="20529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/>
          <a:srcRect l="2773" t="6320"/>
          <a:stretch/>
        </p:blipFill>
        <p:spPr>
          <a:xfrm>
            <a:off x="270791" y="3716928"/>
            <a:ext cx="1255899" cy="16162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43760" y="3614810"/>
            <a:ext cx="1511345" cy="1567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62938" y="5435410"/>
            <a:ext cx="1569034" cy="10350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84547" y="616847"/>
            <a:ext cx="1682699" cy="12607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93736" y="2302429"/>
            <a:ext cx="1559776" cy="11659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47127" y="5369722"/>
            <a:ext cx="1377017" cy="1026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0023" y="2815498"/>
            <a:ext cx="1164774" cy="8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57164" y="3653232"/>
            <a:ext cx="1206205" cy="15469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35669" y="5397860"/>
            <a:ext cx="1358428" cy="10285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94540" y="5448601"/>
            <a:ext cx="1341220" cy="10086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8746" y="5483762"/>
            <a:ext cx="1748616" cy="9383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51208" y="5374352"/>
            <a:ext cx="1330152" cy="995692"/>
          </a:xfrm>
          <a:prstGeom prst="rect">
            <a:avLst/>
          </a:prstGeom>
        </p:spPr>
      </p:pic>
      <p:pic>
        <p:nvPicPr>
          <p:cNvPr id="1026" name="Picture 2" descr="http://sokol.com.ru/wp-content/uploads/2024/07/1v02IQwDfNM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91" y="5382132"/>
            <a:ext cx="1362904" cy="10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«Эко туризм. Мир природы»  10.07/30.07 2024.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«Экотуризм. Мир природы»</dc:title>
  <dc:creator>Zverdvd.org</dc:creator>
  <cp:lastModifiedBy>Zverdvd.org</cp:lastModifiedBy>
  <cp:revision>66</cp:revision>
  <dcterms:created xsi:type="dcterms:W3CDTF">2024-07-30T11:01:56Z</dcterms:created>
  <dcterms:modified xsi:type="dcterms:W3CDTF">2024-08-14T08:10:50Z</dcterms:modified>
</cp:coreProperties>
</file>