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0" r:id="rId5"/>
    <p:sldId id="268" r:id="rId6"/>
    <p:sldId id="269" r:id="rId7"/>
    <p:sldId id="266" r:id="rId8"/>
    <p:sldId id="258" r:id="rId9"/>
    <p:sldId id="267" r:id="rId10"/>
    <p:sldId id="264" r:id="rId11"/>
    <p:sldId id="263" r:id="rId12"/>
    <p:sldId id="261" r:id="rId13"/>
    <p:sldId id="265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9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9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7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5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87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0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5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D7B50-AA94-4453-AF91-8202F560D481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0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image" Target="../media/image92.png"/><Relationship Id="rId21" Type="http://schemas.openxmlformats.org/officeDocument/2006/relationships/image" Target="../media/image107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" Type="http://schemas.openxmlformats.org/officeDocument/2006/relationships/image" Target="../media/image10.png"/><Relationship Id="rId16" Type="http://schemas.openxmlformats.org/officeDocument/2006/relationships/image" Target="../media/image29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1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08.png"/><Relationship Id="rId16" Type="http://schemas.openxmlformats.org/officeDocument/2006/relationships/image" Target="../media/image100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5" Type="http://schemas.openxmlformats.org/officeDocument/2006/relationships/image" Target="../media/image85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2.jpeg"/><Relationship Id="rId4" Type="http://schemas.openxmlformats.org/officeDocument/2006/relationships/image" Target="../media/image110.png"/><Relationship Id="rId9" Type="http://schemas.openxmlformats.org/officeDocument/2006/relationships/image" Target="../media/image97.pn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6550" y="2415666"/>
            <a:ext cx="7795173" cy="246741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первой профильной смены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сезона 2024 года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исследователи природы. Орлята – время открытий» 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(18июня-8 июля) 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2" y="5743920"/>
            <a:ext cx="2706806" cy="948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021" y="3640701"/>
            <a:ext cx="2287676" cy="3037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811" y="0"/>
            <a:ext cx="8502391" cy="21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44.userapi.com/impg/VLroqRibILLYz41SCUU1tlDAjH4ebkhhaN2XOQ/oqIp-30oxio.jpg?size=1280x960&amp;quality=95&amp;sign=aedbdcd83e9eb551c381fc834e03f23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2617" y="2992275"/>
            <a:ext cx="2386352" cy="17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7415" y="272955"/>
            <a:ext cx="732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- это не безделье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882" y="682388"/>
            <a:ext cx="2103525" cy="2801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44" y="855864"/>
            <a:ext cx="1698068" cy="2264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13" y="988329"/>
            <a:ext cx="2054530" cy="274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394" y="3588895"/>
            <a:ext cx="2379965" cy="3167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27" y="4625633"/>
            <a:ext cx="2481287" cy="18622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244" y="2846741"/>
            <a:ext cx="2202863" cy="1652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4857" y="857730"/>
            <a:ext cx="2485580" cy="1864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514" y="4856460"/>
            <a:ext cx="2485580" cy="1864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10" y="3862367"/>
            <a:ext cx="1874090" cy="2498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265" y="174480"/>
            <a:ext cx="1060796" cy="10607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10" y="3787260"/>
            <a:ext cx="1874090" cy="24987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10" y="3811976"/>
            <a:ext cx="1874090" cy="24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77" y="3783715"/>
            <a:ext cx="3139712" cy="2359356"/>
          </a:xfrm>
          <a:prstGeom prst="rect">
            <a:avLst/>
          </a:prstGeom>
        </p:spPr>
      </p:pic>
      <p:pic>
        <p:nvPicPr>
          <p:cNvPr id="9" name="Picture 2" descr="https://sun9-79.userapi.com/impg/IILmor0ZFJusc2MQTzHuXkudj_IFwOx-B6QXpg/prKZzMrcxAo.jpg?size=715x1080&amp;quality=95&amp;sign=4e257055a0d6906c38692b9f504bfb6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299" y="396702"/>
            <a:ext cx="1850646" cy="27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4.userapi.com/impg/VzMWq13I6vJD3VWvLFQH9tJMFWb7EvEPfcWk2A/MfZAbecM_Jg.jpg?size=1280x847&amp;quality=95&amp;sign=6ac361177acf204dfed8318bbe40018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95" y="2206897"/>
            <a:ext cx="2863848" cy="18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945" y="725868"/>
            <a:ext cx="3439236" cy="2275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925" y="4231531"/>
            <a:ext cx="3660035" cy="2421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095" y="455830"/>
            <a:ext cx="2365028" cy="15649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89" y="396702"/>
            <a:ext cx="2429974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70" y="3380852"/>
            <a:ext cx="3256354" cy="2159596"/>
          </a:xfrm>
          <a:prstGeom prst="rect">
            <a:avLst/>
          </a:prstGeom>
        </p:spPr>
      </p:pic>
      <p:pic>
        <p:nvPicPr>
          <p:cNvPr id="7170" name="Picture 2" descr="https://sun9-79.userapi.com/impg/XU1x-pbf6KD0Daj-B3v7QJvbHEjXmWOLGCWvMQ/D-79ur4XJvQ.jpg?size=810x1080&amp;quality=95&amp;sign=f67614c379e514f448938580b8d845a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04" y="569362"/>
            <a:ext cx="1981382" cy="264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932" y="569362"/>
            <a:ext cx="2698053" cy="2691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82" y="3293165"/>
            <a:ext cx="1542422" cy="2334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850" y="3293165"/>
            <a:ext cx="1426588" cy="2158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867" y="337945"/>
            <a:ext cx="2766961" cy="27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28" y="4187646"/>
            <a:ext cx="3082158" cy="229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940" y="970022"/>
            <a:ext cx="5104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здесь были!!!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и достижений,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хороших идей и друзей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радостных событий,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открытий и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впечатлений!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51" y="4079632"/>
            <a:ext cx="3133008" cy="2357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423" y="999038"/>
            <a:ext cx="1873528" cy="2496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672" y="4187646"/>
            <a:ext cx="2952297" cy="2211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531" y="4187646"/>
            <a:ext cx="1703672" cy="22770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13" y="1312011"/>
            <a:ext cx="2494084" cy="1870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9632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4" y="0"/>
            <a:ext cx="1060796" cy="10607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609" y="6246253"/>
            <a:ext cx="11831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были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и достижений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хороших идей и друзей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радостных событий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открытий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впечатлений!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441" y="4515119"/>
            <a:ext cx="2263131" cy="1500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76" y="1014123"/>
            <a:ext cx="1153692" cy="2050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73" y="4766651"/>
            <a:ext cx="1941142" cy="12843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6805" y="13681"/>
            <a:ext cx="10406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исследователи природы. Орлята –время открытий» 18.06/8.07.2024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703" y="2666342"/>
            <a:ext cx="1300828" cy="1732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628" y="2944885"/>
            <a:ext cx="1404616" cy="10549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557" y="4144005"/>
            <a:ext cx="1423358" cy="19030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2615" y="2701903"/>
            <a:ext cx="2117957" cy="15872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4769" y="2592053"/>
            <a:ext cx="1504605" cy="19985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3862" y="849074"/>
            <a:ext cx="2185247" cy="1638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827" y="2802426"/>
            <a:ext cx="1443776" cy="19514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8338" y="842535"/>
            <a:ext cx="1466335" cy="19581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1325" y="4875325"/>
            <a:ext cx="1370360" cy="10248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312" y="3160933"/>
            <a:ext cx="1990494" cy="14940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2557" y="714002"/>
            <a:ext cx="1474934" cy="19651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920" y="4766651"/>
            <a:ext cx="1710056" cy="12799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1118" y="2713281"/>
            <a:ext cx="1287009" cy="17128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42239" y="624176"/>
            <a:ext cx="1477331" cy="19712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69151" y="4611297"/>
            <a:ext cx="1893354" cy="14221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8733" y="842535"/>
            <a:ext cx="2253882" cy="16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10866" y="156126"/>
            <a:ext cx="2749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 программы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597" y="58578"/>
            <a:ext cx="2324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9" y="438134"/>
            <a:ext cx="2757017" cy="928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691" y="427750"/>
            <a:ext cx="5721195" cy="1439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881" y="25199"/>
            <a:ext cx="244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89" y="5237858"/>
            <a:ext cx="6052939" cy="191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программе смены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Активный поиск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ответов на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вопросы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«Кем хочу быть?» (профориентация) Каким? (в плане сохранения и развития здоровья?)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где? ( в плане места  в Мире, где мир альтернатива войне)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формате дополнительного образования по выбранному направлению</a:t>
            </a:r>
          </a:p>
          <a:p>
            <a:pPr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8828" y="5138133"/>
            <a:ext cx="592428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получил участник смены?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273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 и мотивацию к изучению естественнонаучных </a:t>
            </a:r>
            <a:r>
              <a:rPr lang="ru-RU" sz="1400" dirty="0" smtClean="0">
                <a:solidFill>
                  <a:srgbClr val="273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273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по результатам освоения дополнительной общеобразовательной программы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273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получить звание «Звездный ребенок» и именную звезду на аллее Славы  центра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2736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6690" y="1924504"/>
            <a:ext cx="5721195" cy="158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хроники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смены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исследователи природы. Орлята – время открытий»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(18.06/08.07.2024г.)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8" y="1558357"/>
            <a:ext cx="1476329" cy="1109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29" y="3933613"/>
            <a:ext cx="851815" cy="12886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273" y="4136812"/>
            <a:ext cx="1367456" cy="10295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2952" y="1217709"/>
            <a:ext cx="877771" cy="13296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4094" y="3815393"/>
            <a:ext cx="1743639" cy="13037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864" y="4079030"/>
            <a:ext cx="1479788" cy="11089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699" y="3522259"/>
            <a:ext cx="1184373" cy="15728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438" y="2753951"/>
            <a:ext cx="1378796" cy="103341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0323" y="2912831"/>
            <a:ext cx="2195820" cy="9868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4803" y="1428237"/>
            <a:ext cx="1086944" cy="14504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1999" y="2696407"/>
            <a:ext cx="1379676" cy="1037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7595" y="3875013"/>
            <a:ext cx="1696958" cy="12727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9160" y="3549185"/>
            <a:ext cx="1175562" cy="1588947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5405" y="3568613"/>
            <a:ext cx="1166049" cy="1554732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7603" y="1647768"/>
            <a:ext cx="1441147" cy="1081858"/>
          </a:xfrm>
          <a:prstGeom prst="rect">
            <a:avLst/>
          </a:prstGeom>
        </p:spPr>
      </p:pic>
      <p:pic>
        <p:nvPicPr>
          <p:cNvPr id="1026" name="Picture 2" descr="лого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08" y="556236"/>
            <a:ext cx="1024838" cy="10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0065717" y="571024"/>
            <a:ext cx="2272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ГБОУ ДО РК «Эколого-биологический центр»</a:t>
            </a:r>
            <a:endParaRPr lang="ru-RU" sz="1600" dirty="0"/>
          </a:p>
        </p:txBody>
      </p:sp>
      <p:pic>
        <p:nvPicPr>
          <p:cNvPr id="1028" name="Рисунок 10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1547" y="2809241"/>
            <a:ext cx="1329070" cy="9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4.userapi.com/impg/vsw0Nl9b-knO1RMbnQ3JkPAWosOtEl9eldO8pQ/RAKZwwzZfPQ.jpg?size=810x1080&amp;quality=95&amp;sign=8c61082251a92ea6766261b72504121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32" y="940509"/>
            <a:ext cx="1917948" cy="255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995" y="929670"/>
            <a:ext cx="1883733" cy="2511643"/>
          </a:xfrm>
          <a:prstGeom prst="rect">
            <a:avLst/>
          </a:prstGeom>
        </p:spPr>
      </p:pic>
      <p:pic>
        <p:nvPicPr>
          <p:cNvPr id="3076" name="Picture 4" descr="https://sun9-42.userapi.com/impg/xkxTU2hoVQLd2A2A0AYlseJjSNF692zcjEdAVw/D32wB-72rSM.jpg?size=810x1080&amp;quality=95&amp;sign=91f14e9ab666c713ecf4137d48e0444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14" y="824543"/>
            <a:ext cx="1877390" cy="250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399" y="3678352"/>
            <a:ext cx="2097653" cy="279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407" y="3678352"/>
            <a:ext cx="3580094" cy="2688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311" y="766544"/>
            <a:ext cx="2140357" cy="2853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4668" y="107856"/>
            <a:ext cx="55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 СМЕНЫ (НАЧАЛО)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41" y="203817"/>
            <a:ext cx="1060796" cy="1060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311" y="3914169"/>
            <a:ext cx="3516476" cy="23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76" y="918058"/>
            <a:ext cx="3096063" cy="2320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7505" y="204788"/>
            <a:ext cx="572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Спорт! Ты – мир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99" y="2663236"/>
            <a:ext cx="2530217" cy="1674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525" y="388287"/>
            <a:ext cx="1636731" cy="21823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016" y="1113919"/>
            <a:ext cx="2722380" cy="20417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846" y="446559"/>
            <a:ext cx="1526962" cy="20359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18" y="3740287"/>
            <a:ext cx="4639573" cy="20878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53" y="4436490"/>
            <a:ext cx="2859144" cy="21557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322" y="3455148"/>
            <a:ext cx="1993565" cy="26580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17" y="204788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81" y="4064133"/>
            <a:ext cx="3395391" cy="2246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372" y="4130200"/>
            <a:ext cx="3192031" cy="2114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33" y="1089706"/>
            <a:ext cx="2116280" cy="2818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92" y="1041943"/>
            <a:ext cx="2243966" cy="2991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202" y="1245544"/>
            <a:ext cx="3165436" cy="2094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984" y="983698"/>
            <a:ext cx="1874647" cy="283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8549" y="150124"/>
            <a:ext cx="973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Весёлых стартов до олимпийских высот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94" y="4159238"/>
            <a:ext cx="2892563" cy="19140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49" y="138593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904" y="150125"/>
            <a:ext cx="8289054" cy="559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навыков исследовательской и природоохранной деятельности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39" y="4730400"/>
            <a:ext cx="1971837" cy="170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8433" y="3958653"/>
            <a:ext cx="291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Последний день июня , встреча со слётками.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03" y="835101"/>
            <a:ext cx="2215902" cy="2998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25" y="1047124"/>
            <a:ext cx="2091109" cy="2786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320" y="3843399"/>
            <a:ext cx="1963082" cy="2615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7" y="3958653"/>
            <a:ext cx="2665783" cy="1999337"/>
          </a:xfrm>
          <a:prstGeom prst="rect">
            <a:avLst/>
          </a:prstGeom>
        </p:spPr>
      </p:pic>
      <p:pic>
        <p:nvPicPr>
          <p:cNvPr id="6146" name="Picture 2" descr="https://sun9-35.userapi.com/impg/EPGPZU_Y_idOJaSWnxX7ko1CgyvjY8KSr1xaBg/wctVg1DH1Zk.jpg?size=1280x960&amp;quality=95&amp;sign=30664f27dc8a618f00230d767bb0b25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542" y="4128542"/>
            <a:ext cx="2726832" cy="20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621" y="1523324"/>
            <a:ext cx="2611240" cy="1958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251" y="1066799"/>
            <a:ext cx="1867989" cy="2497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12" y="50494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6848" y="150126"/>
            <a:ext cx="7314062" cy="92641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экологии и туризму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39" y="973368"/>
            <a:ext cx="2206943" cy="295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7" y="1537774"/>
            <a:ext cx="2176461" cy="1627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107" y="1196251"/>
            <a:ext cx="1883075" cy="2504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72" y="3617160"/>
            <a:ext cx="2023396" cy="2687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53" y="1094462"/>
            <a:ext cx="3003190" cy="2252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152" y="3617160"/>
            <a:ext cx="1968682" cy="262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644" y="4057447"/>
            <a:ext cx="2824834" cy="2118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760" y="3973760"/>
            <a:ext cx="3047999" cy="2285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10" y="246361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1" y="413955"/>
            <a:ext cx="9949218" cy="2957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потенциала внешней образовательной среды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206" y="3505383"/>
            <a:ext cx="2840387" cy="2134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099" y="936433"/>
            <a:ext cx="2658212" cy="19923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902" y="3368666"/>
            <a:ext cx="2997608" cy="22482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796" y="2241270"/>
            <a:ext cx="1796009" cy="2394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2" y="3148451"/>
            <a:ext cx="3165231" cy="142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611" y="4185089"/>
            <a:ext cx="3317194" cy="1492738"/>
          </a:xfrm>
          <a:prstGeom prst="rect">
            <a:avLst/>
          </a:prstGeom>
        </p:spPr>
      </p:pic>
      <p:pic>
        <p:nvPicPr>
          <p:cNvPr id="1028" name="Picture 4" descr="https://sun9-12.userapi.com/impg/Kc4aCTW9bnMQbwARri47JSj3roa8kU8nhZn75A/O_HnG7rkSmY.jpg?size=1280x960&amp;quality=95&amp;sign=aee2adc23e322bc140fb689dea919ef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03" y="995042"/>
            <a:ext cx="2578386" cy="19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3695" y="1139217"/>
            <a:ext cx="2678978" cy="2009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4" y="31421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73.userapi.com/impg/4TWEuriIy17PR1pn7HiudC1F90p0pD95woSa-Q/fpH_WJ04p3g.jpg?size=1280x960&amp;quality=95&amp;sign=35575543251408d69aa4faf95e3a2d1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83" y="1420816"/>
            <a:ext cx="2943318" cy="22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47" y="4030108"/>
            <a:ext cx="3007058" cy="225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54" y="913046"/>
            <a:ext cx="2035015" cy="2715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147" y="1135074"/>
            <a:ext cx="1766915" cy="2358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435" y="734900"/>
            <a:ext cx="2174141" cy="2893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34" y="4030108"/>
            <a:ext cx="3008791" cy="2255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4925" y="150125"/>
            <a:ext cx="537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рисовать…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427" y="4030108"/>
            <a:ext cx="3334801" cy="2511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92" y="360020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4144" y="232012"/>
            <a:ext cx="6413309" cy="76264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друзей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МЫ, вместе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739" y="3458498"/>
            <a:ext cx="2259416" cy="3009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93" y="922964"/>
            <a:ext cx="2017951" cy="2682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165" y="994653"/>
            <a:ext cx="1928225" cy="2576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758" y="3605436"/>
            <a:ext cx="2111999" cy="2814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590" y="1114367"/>
            <a:ext cx="2769973" cy="2077480"/>
          </a:xfrm>
          <a:prstGeom prst="rect">
            <a:avLst/>
          </a:prstGeom>
        </p:spPr>
      </p:pic>
      <p:pic>
        <p:nvPicPr>
          <p:cNvPr id="1026" name="Picture 2" descr="https://sun9-59.userapi.com/impg/sVe4k215F2sPDM1NwadDmwiCdJT6M_7aeK7uCQ/iTAvyx1YVSo.jpg?size=1280x960&amp;quality=95&amp;sign=da57bb2c0569be6dc1981f2d5703606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0" y="4002512"/>
            <a:ext cx="3223241" cy="24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674" y="886339"/>
            <a:ext cx="1846385" cy="2461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97" y="198163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218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События первой профильной смены  сезона 2024 года «Юные исследователи природы. Орлята – время открытий»  (18июня-8 июля) </vt:lpstr>
      <vt:lpstr>Презентация PowerPoint</vt:lpstr>
      <vt:lpstr>Презентация PowerPoint</vt:lpstr>
      <vt:lpstr>Презентация PowerPoint</vt:lpstr>
      <vt:lpstr>Освоение навыков исследовательской и природоохранной деятельности</vt:lpstr>
      <vt:lpstr>Интерес к экологии и туризму</vt:lpstr>
      <vt:lpstr>Использование  потенциала внешней образовательной среды </vt:lpstr>
      <vt:lpstr>Презентация PowerPoint</vt:lpstr>
      <vt:lpstr>Про друзей  МЫ, вместе!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События первой смены 2024год</dc:title>
  <dc:creator>Zverdvd.org</dc:creator>
  <cp:lastModifiedBy>Zverdvd.org</cp:lastModifiedBy>
  <cp:revision>93</cp:revision>
  <dcterms:created xsi:type="dcterms:W3CDTF">2024-07-05T12:42:27Z</dcterms:created>
  <dcterms:modified xsi:type="dcterms:W3CDTF">2024-07-31T17:52:37Z</dcterms:modified>
</cp:coreProperties>
</file>