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84" r:id="rId4"/>
    <p:sldId id="278" r:id="rId5"/>
    <p:sldId id="281" r:id="rId6"/>
    <p:sldId id="282" r:id="rId7"/>
    <p:sldId id="285" r:id="rId8"/>
    <p:sldId id="286" r:id="rId9"/>
    <p:sldId id="287" r:id="rId10"/>
    <p:sldId id="28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3751-5B92-4B03-8E31-C260566A222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0A5-5661-436C-B2FF-95D3D73A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50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3751-5B92-4B03-8E31-C260566A222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0A5-5661-436C-B2FF-95D3D73A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3751-5B92-4B03-8E31-C260566A222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0A5-5661-436C-B2FF-95D3D73A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6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3751-5B92-4B03-8E31-C260566A222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0A5-5661-436C-B2FF-95D3D73A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8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3751-5B92-4B03-8E31-C260566A222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0A5-5661-436C-B2FF-95D3D73A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3751-5B92-4B03-8E31-C260566A222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0A5-5661-436C-B2FF-95D3D73A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7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3751-5B92-4B03-8E31-C260566A222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0A5-5661-436C-B2FF-95D3D73A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8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3751-5B92-4B03-8E31-C260566A222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0A5-5661-436C-B2FF-95D3D73A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3751-5B92-4B03-8E31-C260566A222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0A5-5661-436C-B2FF-95D3D73A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8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3751-5B92-4B03-8E31-C260566A222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0A5-5661-436C-B2FF-95D3D73A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2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3751-5B92-4B03-8E31-C260566A222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0A5-5661-436C-B2FF-95D3D73A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9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A3751-5B92-4B03-8E31-C260566A222C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C0A5-5661-436C-B2FF-95D3D73A1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1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7322" y="229298"/>
            <a:ext cx="7513320" cy="10552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вожатому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5378" y="1493520"/>
            <a:ext cx="6937208" cy="75179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воспитательной работы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539" y="2709075"/>
            <a:ext cx="3450257" cy="3312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00" y="185188"/>
            <a:ext cx="1540021" cy="2198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355" y="2454336"/>
            <a:ext cx="2762250" cy="1657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10" y="3283011"/>
            <a:ext cx="3288202" cy="21881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6355" y="459962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0" y="2209035"/>
            <a:ext cx="8275320" cy="3205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 информацию о том, что собой представляют такие формы, можно получать даже из обычных словарей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ней немного выдумки, фантазии, творчества — и педагогический арсенал форм работы с коллективом может пополниться новыми, интересными и полезными идеями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90" y="353486"/>
            <a:ext cx="3066370" cy="304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воспитательной работы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55" y="1690688"/>
            <a:ext cx="3088005" cy="20570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8080" y="149622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для педагогов именуется воспитательной работой, для самих детей просто жизнь, часть их общественной жизни, притом очень существенная. Мы не должны забывать, что через формы, в которых организуется воспитательная деятельность, маленький человек знакомится с большим миром, приобретает личный опыт общественной жизни.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280" y="3946736"/>
            <a:ext cx="3535680" cy="23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716280"/>
            <a:ext cx="10896600" cy="48006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ВОСПИТАТЕЛЬНОЙ </a:t>
            </a:r>
            <a:r>
              <a:rPr lang="ru-RU" sz="36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algn="l"/>
            <a:r>
              <a:rPr lang="ru-RU" sz="2000" dirty="0">
                <a:solidFill>
                  <a:srgbClr val="000080"/>
                </a:solidFill>
                <a:latin typeface="Georgia" panose="02040502050405020303" pitchFamily="18" charset="0"/>
              </a:rPr>
              <a:t> — </a:t>
            </a:r>
            <a:r>
              <a:rPr lang="ru-RU" sz="32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устанавливаемый порядок организации конкретных актов, ситуаций, процедур взаимодействия участников воспитательного процесса, направленных на решение определенных педагогических задач (воспитательных и организационно-практических); совокупность организаторских приемов и воспитательных средств, обеспечивающих внешнее выражение содержания воспитательной работы.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682825"/>
              </p:ext>
            </p:extLst>
          </p:nvPr>
        </p:nvGraphicFramePr>
        <p:xfrm>
          <a:off x="274320" y="902673"/>
          <a:ext cx="11353799" cy="54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840"/>
                <a:gridCol w="3246120"/>
                <a:gridCol w="3429000"/>
                <a:gridCol w="3172839"/>
              </a:tblGrid>
              <a:tr h="529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5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это?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 события, занятия, ситуации в коллективе, организуемые педагогами или кем-либо для воспитанников с целью непосредственного воспитательного воздействия на них.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 проводятся кем-то для кого-то с целью воздействия.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 — это общая работа, важные события, осуществляемые и организуемые членами коллектива на пользу и радость кому-либо, в том числе и самим себе.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 обычно делаются для кого-то (в том числе и для самих себя) или для чего-то, в них имеет место продуктивная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 -это воображаемая или реальная деятельность, целенаправленно организуемая в коллективе воспитанников с целью отдыха, развлечения, обучения.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предполагают получение никакого продукта, они самоценны как способ интересно и увлекательно провести время в совместном отдыхе или обучении.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4320" y="121920"/>
            <a:ext cx="4206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форм</a:t>
            </a:r>
          </a:p>
        </p:txBody>
      </p:sp>
    </p:spTree>
    <p:extLst>
      <p:ext uri="{BB962C8B-B14F-4D97-AF65-F5344CB8AC3E}">
        <p14:creationId xmlns:p14="http://schemas.microsoft.com/office/powerpoint/2010/main" val="38132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293360"/>
              </p:ext>
            </p:extLst>
          </p:nvPr>
        </p:nvGraphicFramePr>
        <p:xfrm>
          <a:off x="868680" y="243840"/>
          <a:ext cx="10972800" cy="619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2727960"/>
                <a:gridCol w="2484120"/>
                <a:gridCol w="4114800"/>
              </a:tblGrid>
              <a:tr h="5869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Мероприятия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Игры</a:t>
                      </a:r>
                      <a:endParaRPr lang="ru-RU" sz="2800" dirty="0"/>
                    </a:p>
                  </a:txBody>
                  <a:tcPr/>
                </a:tc>
              </a:tr>
              <a:tr h="532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признаки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Что-то организуется кем-то для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ребят,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они в свою очередь воспринимают, участвуют, исполняют,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реагируют,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 это и есть мероприятие.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Такие события в жизни коллектива, когда воспитанники активно действуют, сами решают, что, как и для кого (чего) делать, сами организуют свою деятельность.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правило, не несут в себе выраженной общественно полезной направленности (в отличие от игровых дел), однако полезны для развития и воспитания их участников и направлены именно на это. В них заложены значительные воспитательные возможности. То, что не всегда могут дети в реальной жизни, им часто удается в играх.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игровой деятельности могут проявляться различные способности и личностные качества воспитанников, могут интенсивно формироваться внутри коллективные отношения.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46" y="3919671"/>
            <a:ext cx="3763946" cy="20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214672"/>
              </p:ext>
            </p:extLst>
          </p:nvPr>
        </p:nvGraphicFramePr>
        <p:xfrm>
          <a:off x="960120" y="393064"/>
          <a:ext cx="10515600" cy="368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80"/>
                <a:gridCol w="2987040"/>
                <a:gridCol w="3139440"/>
                <a:gridCol w="3215640"/>
              </a:tblGrid>
              <a:tr h="528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96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Беседы, лекции, дискуссии, диспуты, экскурсии, культпоходы, прогулки, обучающие занятия (например, по правилам дорожного движения, по гражданской обороне и др.) и т. п.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Трудовые десанты и операции, рейды, ярмарки, фестивали, самодеятельные концерты и спектакли, агитбригады, вечера, а также другие формы коллективных творческих дел.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860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Деловые игры, сюжетно-ролевые, игры на местности, спортивные игры, познавательные и др.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938" y="4434840"/>
            <a:ext cx="2839327" cy="18928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93520" y="4434839"/>
            <a:ext cx="6583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форм работы и их реализации очень важно обращать внимание на их название, наименование, так как в нем уже могут быть заложены некоторые методические идеи и подсказки.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" y="4180372"/>
            <a:ext cx="1223963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5" y="328715"/>
            <a:ext cx="3917458" cy="26068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" y="3154680"/>
            <a:ext cx="11140440" cy="31946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1538605" algn="l"/>
              </a:tabLst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Конкретную методику форм организации коллективной деятельности фактически можно черпать из реальной общественной жизни, ориентируясь на традиционно сложившиеся связи конструктивных элементов форм ее организации. 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160" y="586658"/>
            <a:ext cx="3097530" cy="2311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988" y="586658"/>
            <a:ext cx="3143816" cy="20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5980" y="700423"/>
            <a:ext cx="3157419" cy="15058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1972" y="960120"/>
            <a:ext cx="70170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обменяться мнениями, выработать решение по каким-нибудь вопросам, получить важную и нужную информацию, они собираются на митинги, проводят собрания, совещания, конференции, брифинги, дискуссии, «круглые столы» и т. п.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1972" y="3389690"/>
            <a:ext cx="71389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сравнить, оценить и развить свои способности, участвуют в состязаниях, соревнованиях, конкурсах, выставках достижений, фестивалях и др.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1972" y="5035592"/>
            <a:ext cx="7443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Повышая свой культурный уровень, расширяя кругозор, люди отправляются на экскурсии, в путешествия, на концерты и спектакли и т. д.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60" y="2499359"/>
            <a:ext cx="3152540" cy="21025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38" y="4812535"/>
            <a:ext cx="3043422" cy="16464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48845"/>
            <a:ext cx="11719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жизнь взрослых людей в обществе тоже протекает в различных формах.</a:t>
            </a:r>
          </a:p>
        </p:txBody>
      </p:sp>
    </p:spTree>
    <p:extLst>
      <p:ext uri="{BB962C8B-B14F-4D97-AF65-F5344CB8AC3E}">
        <p14:creationId xmlns:p14="http://schemas.microsoft.com/office/powerpoint/2010/main" val="6564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0" y="373459"/>
            <a:ext cx="6309360" cy="1207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путешествие (заочное), то,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маршрут, пункты прибытия, знакомство с ними, приключения в пути и т. п.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2652"/>
            <a:ext cx="3200400" cy="1428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37472" y="190166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экспедиция, то нужна прежде всего исследовательская цель, маршруты поисков, экспедиционные группы, их отчеты о результатах поиска.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99560" y="4245987"/>
            <a:ext cx="7863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следующий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элементов: разработка условий конкурса (или положения о нем), состязания участников, оценивание их достижений, результатов (работа жюри или другого оценивающего органа), выявление победителей, награждения.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" y="1868986"/>
            <a:ext cx="1905000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472" y="1890036"/>
            <a:ext cx="2909767" cy="1936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26" y="4209751"/>
            <a:ext cx="3274621" cy="21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649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В помощь вожатому</vt:lpstr>
      <vt:lpstr>Формы воспитательной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Zverdvd.org</dc:creator>
  <cp:lastModifiedBy>Zverdvd.org</cp:lastModifiedBy>
  <cp:revision>35</cp:revision>
  <dcterms:created xsi:type="dcterms:W3CDTF">2024-12-13T12:24:07Z</dcterms:created>
  <dcterms:modified xsi:type="dcterms:W3CDTF">2025-02-28T08:04:15Z</dcterms:modified>
</cp:coreProperties>
</file>