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0" r:id="rId4"/>
    <p:sldId id="259" r:id="rId5"/>
    <p:sldId id="261" r:id="rId6"/>
    <p:sldId id="263" r:id="rId7"/>
    <p:sldId id="262" r:id="rId8"/>
    <p:sldId id="264" r:id="rId9"/>
    <p:sldId id="260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826-9BE4-41E6-ABEE-2676C6D39A05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2225E-288A-456C-9BF7-4A76D2BA5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59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826-9BE4-41E6-ABEE-2676C6D39A05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2225E-288A-456C-9BF7-4A76D2BA5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385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826-9BE4-41E6-ABEE-2676C6D39A05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2225E-288A-456C-9BF7-4A76D2BA5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345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826-9BE4-41E6-ABEE-2676C6D39A05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2225E-288A-456C-9BF7-4A76D2BA5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507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826-9BE4-41E6-ABEE-2676C6D39A05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2225E-288A-456C-9BF7-4A76D2BA5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768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826-9BE4-41E6-ABEE-2676C6D39A05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2225E-288A-456C-9BF7-4A76D2BA5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840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826-9BE4-41E6-ABEE-2676C6D39A05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2225E-288A-456C-9BF7-4A76D2BA5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410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826-9BE4-41E6-ABEE-2676C6D39A05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2225E-288A-456C-9BF7-4A76D2BA5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415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826-9BE4-41E6-ABEE-2676C6D39A05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2225E-288A-456C-9BF7-4A76D2BA5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335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826-9BE4-41E6-ABEE-2676C6D39A05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2225E-288A-456C-9BF7-4A76D2BA5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88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826-9BE4-41E6-ABEE-2676C6D39A05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2225E-288A-456C-9BF7-4A76D2BA5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765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826-9BE4-41E6-ABEE-2676C6D39A05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2225E-288A-456C-9BF7-4A76D2BA5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74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1604962"/>
            <a:ext cx="6667500" cy="47148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47874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b="1" i="0" cap="all" dirty="0" smtClean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СВЯТОЕ МИЛОСЕРДИЕ: О ДРУЖБЕ ВЕЛИКОЙ КНЯГИНИ ЕЛИЗАВЕТЫ ФЕДОРОВНЫ И КНЯГИНИ ЗИНАИДЫ ЮСУПОВОЙ</a:t>
            </a:r>
            <a:endParaRPr lang="ru-RU" b="1" i="0" cap="all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014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ravoslavie.ru/sas/image/103694/369428.p.jpg?mtime=16321554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494" y="534351"/>
            <a:ext cx="7676336" cy="461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22120" y="5349240"/>
            <a:ext cx="9707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Княгиня Юсупова была одной из ближайших соработниц Елизаветы Федоровны на ниве благотворительности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547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Валентин Серов. Портрет княгини Зинаиды Юсупов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997" y="95815"/>
            <a:ext cx="4340086" cy="598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06680" y="202495"/>
            <a:ext cx="34839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 инженер Владимир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Догадин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побывавший на излечении в Кореизе, писал:</a:t>
            </a:r>
          </a:p>
          <a:p>
            <a:pPr fontAlgn="base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«Княгиня Юсупова в своем обращении к раненым проявляла много сердечности. Она знала состояние здоровья всех тяжелобольных, находившихся на излечении в их госпитале, развернутом в Петроградском дворце, а в Кореиз ей ежедневно присылали телеграммы с указанием их температуры»</a:t>
            </a:r>
            <a:endParaRPr lang="ru-RU" sz="20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51520" y="95815"/>
            <a:ext cx="359664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«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бы все богатые люди, княгиня, были похожи на вас, то не осталось бы места несправедливости», – сказал ей художник Валентин Серов, который не любил сильных мира сего и никому не льстил. – «Несправедливости не искоренить, и тем более деньгами, Валентин Александрович», – ответила ему «славная» княгиня (как Серов назвал ее в письме к жене).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3997" y="6085135"/>
            <a:ext cx="4340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 Серов портрет княгини  Зинаиды Юсуповой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928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ravoslavie.ru/sas/image/103694/369431.b.jpg?mtime=16321561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602" y="331566"/>
            <a:ext cx="4277995" cy="515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5623560"/>
            <a:ext cx="11673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В 1918 году в Алапаевске мученически погибла великая княгиня Елизавета Федоровна Романова. Ей было всего 53 года, и по земным меркам она была в самом расцвете своих сил. Земной путь, по которому она шла, и к исходу из которого тщательно готовилась, привел ее к святости.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935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ravoslavie.ru/sas/image/103694/369435.p.jpg?mtime=16322112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3" y="162084"/>
            <a:ext cx="5222875" cy="582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07480" y="472440"/>
            <a:ext cx="44958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Зинаида Николаевна Юсупова пережила подругу на 21 год. В эмиграции некогда богатейшая женщина России жила очень скромно, но так же, как и раньше, отдавала все свое время делу благотворительности. Она возглавила центральный комитет помощи беженцам из России, в Риме открыла агентство, находившее работу эмигрантам, жертвовала деньги тем, кто хотел обучиться профессии, открывала мастерские белошвеек и бесплатные столовые для соотечественников-эмигрантов. До конца своих дней Зинаида Николаевна считала истинным богатством человека любовь и милосердие.</a:t>
            </a:r>
          </a:p>
          <a:p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111240"/>
            <a:ext cx="11902440" cy="938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материалам рассказа Ксении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Гриньковой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Святое милосердие: о дружбе великой княгини Елизаветы Федоровны и княгини Зинаиды Юсуповой»</a:t>
            </a:r>
            <a:endParaRPr lang="ru-RU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529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7720" y="990600"/>
            <a:ext cx="38252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держится на добрых людях.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на агрессии и зле.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если доброты не будет,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ничего не будет на земле.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держится на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состраданье,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не на важности пустой.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кто-то свет потёмкам дарит,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озарить жизнь красотой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держится на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милосердье,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не на выгоде и лжи.</a:t>
            </a:r>
          </a:p>
          <a:p>
            <a:pPr lvl="1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Никто из нас не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минует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смерти,</a:t>
            </a:r>
          </a:p>
          <a:p>
            <a:pPr lvl="1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потому добро творить спеши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74080" y="807720"/>
            <a:ext cx="487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может, это всё наивно.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вижу я в который раз,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над землёй бушуют ливни,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смыть скопившуюся грязь.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наше Время чистить надо —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Скопилось столько в нём дерьма —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Насилья, лжи, вражды и смрада,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скоро все сойдём с ума.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пусть в нас совесть не убудет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правда не сорвётся вниз…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держится на мудрых людях,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держится при солнце жизнь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(Андрей Дементьев)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187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" y="239843"/>
            <a:ext cx="5074920" cy="64813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9800" y="472440"/>
            <a:ext cx="5943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Принцесса Елизавета (Элла, как называли ее близкие), вторая дочь в многодетной семье Гессенских герцогов,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в 9 лет потеряла брата, а в 14 – младшую сестру и мать. После ее смерти именно Элла, самая добрая и отзывчивая из старших дочерей, стала опорой отцу и постаралась заменить ушедшую мать брату и трем сестрам.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3480542"/>
            <a:ext cx="5349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Принцесса-Ангел», – называли Алису жители Гессена после ее смерти. «Белый ангел Москвы» – будут называть ее дочь Елизавету россияне.</a:t>
            </a:r>
          </a:p>
        </p:txBody>
      </p:sp>
    </p:spTree>
    <p:extLst>
      <p:ext uri="{BB962C8B-B14F-4D97-AF65-F5344CB8AC3E}">
        <p14:creationId xmlns:p14="http://schemas.microsoft.com/office/powerpoint/2010/main" val="1261950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07380" y="375702"/>
            <a:ext cx="59664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Смерть близких коснулась и княжну Зинаиду. Будучи старшим ребенком и крестницей императора Александра II, в младенчестве она лишилась брата, а в 18 лет – матери. Кроме того, в 27 лет не стало ее младшей сестры Татьяны, и Зинаида осталась единственным ребенком и наследницей рода Юсуповых. В то время детская смертность была высокой везде, включая высшее общество. Но именно в семье Юсуповых это каждый раз оборачивалось трагедией – поговаривали о семейном проклятии (только один из детей в поколении доживал до возраста 26 лет). Зинаида очень переживала это горе и чувствовала свою вину в том, что она, «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Зайде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(как называла ее Татьяна) осталась жива, а младшая сестра «Танек» умерла в 22 года.</a:t>
            </a:r>
          </a:p>
        </p:txBody>
      </p:sp>
      <p:pic>
        <p:nvPicPr>
          <p:cNvPr id="9218" name="Picture 2" descr="https://pravoslavie.ru/sas/image/103694/369419.p.jpg?mtime=16321535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6036"/>
            <a:ext cx="5158740" cy="406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631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5252" y="5989948"/>
            <a:ext cx="11159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Их называли первыми красавицами и главными конкурентками на «модных подиумах» Петербурга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681" y="1398574"/>
            <a:ext cx="5209014" cy="45913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52" y="1398574"/>
            <a:ext cx="4959818" cy="4591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9680" y="716280"/>
            <a:ext cx="3215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Зинаида Николаевна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137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avoslavie.ru/sas/image/103694/369423.p.jpg?mtime=16321547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295" y="320357"/>
            <a:ext cx="6667500" cy="625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45880" y="1371600"/>
            <a:ext cx="289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На костюмированном балу 1903 года </a:t>
            </a: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</a:rPr>
              <a:t>Зинаида Николаевна Юсупова 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без подготовки танцевала «русскую» лучше любой заправской балерины и пять раз выходила на бис.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030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ravoslavie.ru/sas/image/103694/369425.p.jpg?mtime=16321555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59" y="1177335"/>
            <a:ext cx="4434438" cy="434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ravoslavie.ru/sas/image/103694/369424.p.jpg?mtime=16321548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" y="991935"/>
            <a:ext cx="4293234" cy="449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198120"/>
            <a:ext cx="1121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И принцесса Елизавета, и княжна Зинаида могли стать украшением любого европейского королевского двора, но предпочли брак по любви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616058"/>
            <a:ext cx="10896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Замуж Зинаида Николаевна и будущая Елизавета Федоровна вышли почти в одном возрасте: княжна Зинаида – в 21 год, в 1882 году, а принцесса Элла – в 20 лет, в 1884-м. Именно тогда, вероятно, они познакомились и стали близко общаться, ведь имения Сергея Александровича (</a:t>
            </a:r>
            <a:r>
              <a:rPr lang="ru-RU" dirty="0" err="1">
                <a:solidFill>
                  <a:srgbClr val="000000"/>
                </a:solidFill>
                <a:latin typeface="Georgia" panose="02040502050405020303" pitchFamily="18" charset="0"/>
              </a:rPr>
              <a:t>Ильинское</a:t>
            </a:r>
            <a:r>
              <a:rPr lang="ru-RU" dirty="0">
                <a:solidFill>
                  <a:srgbClr val="000000"/>
                </a:solidFill>
                <a:latin typeface="Georgia" panose="02040502050405020303" pitchFamily="18" charset="0"/>
              </a:rPr>
              <a:t>) и Юсуповых (Архангельское), располагались по соседству.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36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ravoslavie.ru/sas/image/103694/369426.p.jpg?mtime=16321555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055" y="360044"/>
            <a:ext cx="6667500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1" y="4846320"/>
            <a:ext cx="11871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Оба семейства вскоре подружились. Этому способствовали и общие служебные дела мужчин, и благотворительная деятельность женщин. Также обе дамы обязаны были принимать участие и давать частые приемы и балы, бывшие частью придворного протокола и представительской стороной служебной деятельности Сергея Александровича и его адъютанта.</a:t>
            </a:r>
          </a:p>
        </p:txBody>
      </p:sp>
    </p:spTree>
    <p:extLst>
      <p:ext uri="{BB962C8B-B14F-4D97-AF65-F5344CB8AC3E}">
        <p14:creationId xmlns:p14="http://schemas.microsoft.com/office/powerpoint/2010/main" val="939095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ravoslavie.ru/sas/image/103694/369427.p.jpg?mtime=16321554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615" y="403542"/>
            <a:ext cx="6926712" cy="464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7525" y="5273040"/>
            <a:ext cx="11155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Теплые дружеские отношения связывали великую княгиню не только с Зинаидой Юсуповой, но и с ее младшим сыном Феликсом, который, в свою очередь, был другом Дмитрия Павловича, племянника и воспитанника Елизаветы Федоровны.</a:t>
            </a:r>
          </a:p>
        </p:txBody>
      </p:sp>
    </p:spTree>
    <p:extLst>
      <p:ext uri="{BB962C8B-B14F-4D97-AF65-F5344CB8AC3E}">
        <p14:creationId xmlns:p14="http://schemas.microsoft.com/office/powerpoint/2010/main" val="891207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840" y="238124"/>
            <a:ext cx="8503920" cy="56125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608076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Зинаида Юсупова с сыном Феликсом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5587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832</Words>
  <Application>Microsoft Office PowerPoint</Application>
  <PresentationFormat>Широкоэкранный</PresentationFormat>
  <Paragraphs>49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Zverdvd.org</dc:creator>
  <cp:lastModifiedBy>Zverdvd.org</cp:lastModifiedBy>
  <cp:revision>12</cp:revision>
  <dcterms:created xsi:type="dcterms:W3CDTF">2025-05-29T17:28:00Z</dcterms:created>
  <dcterms:modified xsi:type="dcterms:W3CDTF">2025-06-10T08:18:23Z</dcterms:modified>
</cp:coreProperties>
</file>